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16"/>
  </p:notesMasterIdLst>
  <p:sldIdLst>
    <p:sldId id="256" r:id="rId2"/>
    <p:sldId id="265" r:id="rId3"/>
    <p:sldId id="260" r:id="rId4"/>
    <p:sldId id="257" r:id="rId5"/>
    <p:sldId id="303" r:id="rId6"/>
    <p:sldId id="304" r:id="rId7"/>
    <p:sldId id="259" r:id="rId8"/>
    <p:sldId id="269" r:id="rId9"/>
    <p:sldId id="258" r:id="rId10"/>
    <p:sldId id="271" r:id="rId11"/>
    <p:sldId id="305" r:id="rId12"/>
    <p:sldId id="274" r:id="rId13"/>
    <p:sldId id="283" r:id="rId14"/>
    <p:sldId id="273" r:id="rId15"/>
  </p:sldIdLst>
  <p:sldSz cx="9144000" cy="5143500" type="screen16x9"/>
  <p:notesSz cx="6858000" cy="9144000"/>
  <p:embeddedFontLst>
    <p:embeddedFont>
      <p:font typeface="Antic Slab" panose="020B0604020202020204" charset="0"/>
      <p:regular r:id="rId17"/>
    </p:embeddedFont>
    <p:embeddedFont>
      <p:font typeface="Franklin Gothic Demi" panose="020B0703020102020204" pitchFamily="34" charset="0"/>
      <p:regular r:id="rId18"/>
      <p:italic r:id="rId19"/>
    </p:embeddedFont>
    <p:embeddedFont>
      <p:font typeface="Didact Gothic" panose="020B0604020202020204" charset="0"/>
      <p:regular r:id="rId20"/>
    </p:embeddedFont>
    <p:embeddedFont>
      <p:font typeface="Graduate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7D928A-9D90-4329-8E80-B355B53138F3}">
  <a:tblStyle styleId="{1A7D928A-9D90-4329-8E80-B355B53138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1599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77fcb96688_26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77fcb96688_26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361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77fcb96688_21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77fcb96688_21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968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77fcb96688_21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77fcb96688_21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192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g77fcb96688_28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" name="Google Shape;2095;g77fcb96688_28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309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g77fcb96688_21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3" name="Google Shape;1513;g77fcb96688_21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86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77fcb96688_2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77fcb96688_2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103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77fcb96688_13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77fcb96688_13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026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77fcb96688_13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77fcb96688_13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979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77fcb96688_13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77fcb96688_13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210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77fcb96688_9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77fcb96688_9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9454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77fcb96688_26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77fcb96688_26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688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77fcb96688_9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77fcb96688_9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253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77fcb96688_21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77fcb96688_21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6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>
            <a:spLocks noGrp="1"/>
          </p:cNvSpPr>
          <p:nvPr>
            <p:ph type="ctrTitle"/>
          </p:nvPr>
        </p:nvSpPr>
        <p:spPr>
          <a:xfrm>
            <a:off x="716750" y="2571750"/>
            <a:ext cx="3855300" cy="176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7" name="Google Shape;267;p29"/>
          <p:cNvSpPr txBox="1">
            <a:spLocks noGrp="1"/>
          </p:cNvSpPr>
          <p:nvPr>
            <p:ph type="subTitle" idx="1"/>
          </p:nvPr>
        </p:nvSpPr>
        <p:spPr>
          <a:xfrm>
            <a:off x="716750" y="4335035"/>
            <a:ext cx="35805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8" name="Google Shape;268;p29"/>
          <p:cNvSpPr/>
          <p:nvPr/>
        </p:nvSpPr>
        <p:spPr>
          <a:xfrm>
            <a:off x="0" y="75"/>
            <a:ext cx="51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title" idx="2"/>
          </p:nvPr>
        </p:nvSpPr>
        <p:spPr>
          <a:xfrm>
            <a:off x="716750" y="2409473"/>
            <a:ext cx="2752800" cy="4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6"/>
          <p:cNvSpPr txBox="1"/>
          <p:nvPr/>
        </p:nvSpPr>
        <p:spPr>
          <a:xfrm>
            <a:off x="869150" y="3470925"/>
            <a:ext cx="33918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</a:t>
            </a:r>
            <a:r>
              <a:rPr lang="en" sz="12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22" name="Google Shape;422;p46"/>
          <p:cNvSpPr txBox="1">
            <a:spLocks noGrp="1"/>
          </p:cNvSpPr>
          <p:nvPr>
            <p:ph type="ctrTitle"/>
          </p:nvPr>
        </p:nvSpPr>
        <p:spPr>
          <a:xfrm>
            <a:off x="869150" y="730848"/>
            <a:ext cx="4995300" cy="9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3" name="Google Shape;423;p46"/>
          <p:cNvSpPr txBox="1">
            <a:spLocks noGrp="1"/>
          </p:cNvSpPr>
          <p:nvPr>
            <p:ph type="subTitle" idx="1"/>
          </p:nvPr>
        </p:nvSpPr>
        <p:spPr>
          <a:xfrm>
            <a:off x="869150" y="1835103"/>
            <a:ext cx="3580500" cy="14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idact Gothic"/>
              <a:buNone/>
              <a:defRPr sz="28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24" name="Google Shape;424;p46"/>
          <p:cNvSpPr/>
          <p:nvPr/>
        </p:nvSpPr>
        <p:spPr>
          <a:xfrm>
            <a:off x="0" y="75"/>
            <a:ext cx="51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">
  <p:cSld name="MAIN_POINT_1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7"/>
          <p:cNvSpPr txBox="1">
            <a:spLocks noGrp="1"/>
          </p:cNvSpPr>
          <p:nvPr>
            <p:ph type="title"/>
          </p:nvPr>
        </p:nvSpPr>
        <p:spPr>
          <a:xfrm>
            <a:off x="720725" y="1622600"/>
            <a:ext cx="7702500" cy="1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rtificate 2">
  <p:cSld name="BLANK_2_1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0"/>
          <p:cNvSpPr/>
          <p:nvPr/>
        </p:nvSpPr>
        <p:spPr>
          <a:xfrm>
            <a:off x="334600" y="231925"/>
            <a:ext cx="8453700" cy="4689600"/>
          </a:xfrm>
          <a:prstGeom prst="plaque">
            <a:avLst>
              <a:gd name="adj" fmla="val 13248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50"/>
          <p:cNvGrpSpPr/>
          <p:nvPr/>
        </p:nvGrpSpPr>
        <p:grpSpPr>
          <a:xfrm>
            <a:off x="2540217" y="690716"/>
            <a:ext cx="4063192" cy="3761851"/>
            <a:chOff x="2540217" y="690716"/>
            <a:chExt cx="4063192" cy="3761851"/>
          </a:xfrm>
        </p:grpSpPr>
        <p:grpSp>
          <p:nvGrpSpPr>
            <p:cNvPr id="530" name="Google Shape;530;p50"/>
            <p:cNvGrpSpPr/>
            <p:nvPr/>
          </p:nvGrpSpPr>
          <p:grpSpPr>
            <a:xfrm>
              <a:off x="2540217" y="690716"/>
              <a:ext cx="2031584" cy="3761851"/>
              <a:chOff x="2009438" y="199238"/>
              <a:chExt cx="2562542" cy="4745019"/>
            </a:xfrm>
          </p:grpSpPr>
          <p:sp>
            <p:nvSpPr>
              <p:cNvPr id="531" name="Google Shape;531;p50"/>
              <p:cNvSpPr/>
              <p:nvPr/>
            </p:nvSpPr>
            <p:spPr>
              <a:xfrm>
                <a:off x="3246298" y="633329"/>
                <a:ext cx="530468" cy="225316"/>
              </a:xfrm>
              <a:custGeom>
                <a:avLst/>
                <a:gdLst/>
                <a:ahLst/>
                <a:cxnLst/>
                <a:rect l="l" t="t" r="r" b="b"/>
                <a:pathLst>
                  <a:path w="23428" h="9951" extrusionOk="0">
                    <a:moveTo>
                      <a:pt x="15628" y="0"/>
                    </a:moveTo>
                    <a:cubicBezTo>
                      <a:pt x="13975" y="0"/>
                      <a:pt x="12192" y="199"/>
                      <a:pt x="10412" y="744"/>
                    </a:cubicBezTo>
                    <a:cubicBezTo>
                      <a:pt x="3945" y="2748"/>
                      <a:pt x="0" y="8595"/>
                      <a:pt x="0" y="8595"/>
                    </a:cubicBezTo>
                    <a:cubicBezTo>
                      <a:pt x="0" y="8595"/>
                      <a:pt x="3433" y="9951"/>
                      <a:pt x="7775" y="9951"/>
                    </a:cubicBezTo>
                    <a:cubicBezTo>
                      <a:pt x="9435" y="9951"/>
                      <a:pt x="11228" y="9752"/>
                      <a:pt x="13012" y="9203"/>
                    </a:cubicBezTo>
                    <a:cubicBezTo>
                      <a:pt x="19483" y="7216"/>
                      <a:pt x="23428" y="1374"/>
                      <a:pt x="23428" y="1374"/>
                    </a:cubicBezTo>
                    <a:cubicBezTo>
                      <a:pt x="23428" y="1374"/>
                      <a:pt x="19982" y="0"/>
                      <a:pt x="15628" y="0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50"/>
              <p:cNvSpPr/>
              <p:nvPr/>
            </p:nvSpPr>
            <p:spPr>
              <a:xfrm>
                <a:off x="3178912" y="295539"/>
                <a:ext cx="341426" cy="450540"/>
              </a:xfrm>
              <a:custGeom>
                <a:avLst/>
                <a:gdLst/>
                <a:ahLst/>
                <a:cxnLst/>
                <a:rect l="l" t="t" r="r" b="b"/>
                <a:pathLst>
                  <a:path w="15079" h="19898" extrusionOk="0">
                    <a:moveTo>
                      <a:pt x="14694" y="1"/>
                    </a:moveTo>
                    <a:cubicBezTo>
                      <a:pt x="14694" y="1"/>
                      <a:pt x="7893" y="1878"/>
                      <a:pt x="3953" y="7372"/>
                    </a:cubicBezTo>
                    <a:cubicBezTo>
                      <a:pt x="1" y="12864"/>
                      <a:pt x="393" y="19898"/>
                      <a:pt x="393" y="19898"/>
                    </a:cubicBezTo>
                    <a:cubicBezTo>
                      <a:pt x="393" y="19898"/>
                      <a:pt x="7183" y="18029"/>
                      <a:pt x="11122" y="12534"/>
                    </a:cubicBezTo>
                    <a:cubicBezTo>
                      <a:pt x="15079" y="7043"/>
                      <a:pt x="14694" y="9"/>
                      <a:pt x="14694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50"/>
              <p:cNvSpPr/>
              <p:nvPr/>
            </p:nvSpPr>
            <p:spPr>
              <a:xfrm>
                <a:off x="2759493" y="974561"/>
                <a:ext cx="500014" cy="260072"/>
              </a:xfrm>
              <a:custGeom>
                <a:avLst/>
                <a:gdLst/>
                <a:ahLst/>
                <a:cxnLst/>
                <a:rect l="l" t="t" r="r" b="b"/>
                <a:pathLst>
                  <a:path w="22083" h="11486" extrusionOk="0">
                    <a:moveTo>
                      <a:pt x="17552" y="0"/>
                    </a:moveTo>
                    <a:cubicBezTo>
                      <a:pt x="15129" y="0"/>
                      <a:pt x="12048" y="364"/>
                      <a:pt x="9135" y="1763"/>
                    </a:cubicBezTo>
                    <a:cubicBezTo>
                      <a:pt x="3031" y="4693"/>
                      <a:pt x="0" y="11045"/>
                      <a:pt x="0" y="11045"/>
                    </a:cubicBezTo>
                    <a:cubicBezTo>
                      <a:pt x="0" y="11045"/>
                      <a:pt x="1877" y="11486"/>
                      <a:pt x="4545" y="11486"/>
                    </a:cubicBezTo>
                    <a:cubicBezTo>
                      <a:pt x="6975" y="11486"/>
                      <a:pt x="10056" y="11118"/>
                      <a:pt x="12965" y="9723"/>
                    </a:cubicBezTo>
                    <a:cubicBezTo>
                      <a:pt x="19052" y="6806"/>
                      <a:pt x="22083" y="440"/>
                      <a:pt x="22083" y="440"/>
                    </a:cubicBezTo>
                    <a:cubicBezTo>
                      <a:pt x="22083" y="440"/>
                      <a:pt x="20210" y="0"/>
                      <a:pt x="17552" y="0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50"/>
              <p:cNvSpPr/>
              <p:nvPr/>
            </p:nvSpPr>
            <p:spPr>
              <a:xfrm>
                <a:off x="2657146" y="659255"/>
                <a:ext cx="318172" cy="493539"/>
              </a:xfrm>
              <a:custGeom>
                <a:avLst/>
                <a:gdLst/>
                <a:ahLst/>
                <a:cxnLst/>
                <a:rect l="l" t="t" r="r" b="b"/>
                <a:pathLst>
                  <a:path w="14052" h="21797" extrusionOk="0">
                    <a:moveTo>
                      <a:pt x="12611" y="1"/>
                    </a:moveTo>
                    <a:cubicBezTo>
                      <a:pt x="12611" y="1"/>
                      <a:pt x="6173" y="2859"/>
                      <a:pt x="3079" y="8865"/>
                    </a:cubicBezTo>
                    <a:cubicBezTo>
                      <a:pt x="1" y="14893"/>
                      <a:pt x="1421" y="21796"/>
                      <a:pt x="1421" y="21796"/>
                    </a:cubicBezTo>
                    <a:cubicBezTo>
                      <a:pt x="1421" y="21796"/>
                      <a:pt x="7863" y="18930"/>
                      <a:pt x="10958" y="12911"/>
                    </a:cubicBezTo>
                    <a:cubicBezTo>
                      <a:pt x="14052" y="6900"/>
                      <a:pt x="12611" y="1"/>
                      <a:pt x="12611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50"/>
              <p:cNvSpPr/>
              <p:nvPr/>
            </p:nvSpPr>
            <p:spPr>
              <a:xfrm>
                <a:off x="2448783" y="1402697"/>
                <a:ext cx="400319" cy="383836"/>
              </a:xfrm>
              <a:custGeom>
                <a:avLst/>
                <a:gdLst/>
                <a:ahLst/>
                <a:cxnLst/>
                <a:rect l="l" t="t" r="r" b="b"/>
                <a:pathLst>
                  <a:path w="17680" h="16952" extrusionOk="0">
                    <a:moveTo>
                      <a:pt x="17679" y="0"/>
                    </a:moveTo>
                    <a:cubicBezTo>
                      <a:pt x="17674" y="0"/>
                      <a:pt x="10658" y="597"/>
                      <a:pt x="5775" y="5281"/>
                    </a:cubicBezTo>
                    <a:cubicBezTo>
                      <a:pt x="893" y="9968"/>
                      <a:pt x="1" y="16952"/>
                      <a:pt x="1" y="16952"/>
                    </a:cubicBezTo>
                    <a:cubicBezTo>
                      <a:pt x="1" y="16952"/>
                      <a:pt x="7017" y="16355"/>
                      <a:pt x="11900" y="11672"/>
                    </a:cubicBezTo>
                    <a:cubicBezTo>
                      <a:pt x="16782" y="6988"/>
                      <a:pt x="17679" y="0"/>
                      <a:pt x="17679" y="0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50"/>
              <p:cNvSpPr/>
              <p:nvPr/>
            </p:nvSpPr>
            <p:spPr>
              <a:xfrm>
                <a:off x="2280137" y="1192206"/>
                <a:ext cx="245898" cy="547813"/>
              </a:xfrm>
              <a:custGeom>
                <a:avLst/>
                <a:gdLst/>
                <a:ahLst/>
                <a:cxnLst/>
                <a:rect l="l" t="t" r="r" b="b"/>
                <a:pathLst>
                  <a:path w="10860" h="24194" extrusionOk="0">
                    <a:moveTo>
                      <a:pt x="7364" y="1"/>
                    </a:moveTo>
                    <a:cubicBezTo>
                      <a:pt x="7364" y="1"/>
                      <a:pt x="2135" y="4727"/>
                      <a:pt x="1061" y="11397"/>
                    </a:cubicBezTo>
                    <a:cubicBezTo>
                      <a:pt x="0" y="18085"/>
                      <a:pt x="3513" y="24193"/>
                      <a:pt x="3513" y="24193"/>
                    </a:cubicBezTo>
                    <a:cubicBezTo>
                      <a:pt x="3513" y="24193"/>
                      <a:pt x="8737" y="19480"/>
                      <a:pt x="9803" y="12784"/>
                    </a:cubicBezTo>
                    <a:cubicBezTo>
                      <a:pt x="10860" y="6100"/>
                      <a:pt x="7364" y="1"/>
                      <a:pt x="7364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50"/>
              <p:cNvSpPr/>
              <p:nvPr/>
            </p:nvSpPr>
            <p:spPr>
              <a:xfrm>
                <a:off x="2259463" y="2002377"/>
                <a:ext cx="331781" cy="471507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20824" extrusionOk="0">
                    <a:moveTo>
                      <a:pt x="13790" y="0"/>
                    </a:moveTo>
                    <a:cubicBezTo>
                      <a:pt x="13790" y="0"/>
                      <a:pt x="7135" y="2334"/>
                      <a:pt x="3559" y="8074"/>
                    </a:cubicBezTo>
                    <a:cubicBezTo>
                      <a:pt x="0" y="13818"/>
                      <a:pt x="867" y="20824"/>
                      <a:pt x="867" y="20824"/>
                    </a:cubicBezTo>
                    <a:cubicBezTo>
                      <a:pt x="867" y="20824"/>
                      <a:pt x="7520" y="18485"/>
                      <a:pt x="11080" y="12745"/>
                    </a:cubicBezTo>
                    <a:cubicBezTo>
                      <a:pt x="14652" y="7001"/>
                      <a:pt x="13790" y="0"/>
                      <a:pt x="13790" y="0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50"/>
              <p:cNvSpPr/>
              <p:nvPr/>
            </p:nvSpPr>
            <p:spPr>
              <a:xfrm>
                <a:off x="2041410" y="1898219"/>
                <a:ext cx="227829" cy="552386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24396" extrusionOk="0">
                    <a:moveTo>
                      <a:pt x="3890" y="0"/>
                    </a:moveTo>
                    <a:cubicBezTo>
                      <a:pt x="3890" y="0"/>
                      <a:pt x="0" y="5877"/>
                      <a:pt x="626" y="12610"/>
                    </a:cubicBezTo>
                    <a:cubicBezTo>
                      <a:pt x="1256" y="19345"/>
                      <a:pt x="6155" y="24396"/>
                      <a:pt x="6155" y="24396"/>
                    </a:cubicBezTo>
                    <a:cubicBezTo>
                      <a:pt x="6155" y="24396"/>
                      <a:pt x="10061" y="18520"/>
                      <a:pt x="9435" y="11782"/>
                    </a:cubicBezTo>
                    <a:cubicBezTo>
                      <a:pt x="8805" y="5044"/>
                      <a:pt x="3890" y="0"/>
                      <a:pt x="3890" y="0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50"/>
              <p:cNvSpPr/>
              <p:nvPr/>
            </p:nvSpPr>
            <p:spPr>
              <a:xfrm>
                <a:off x="2312766" y="2618882"/>
                <a:ext cx="257400" cy="543375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3998" extrusionOk="0">
                    <a:moveTo>
                      <a:pt x="8143" y="0"/>
                    </a:moveTo>
                    <a:cubicBezTo>
                      <a:pt x="8143" y="0"/>
                      <a:pt x="2711" y="4486"/>
                      <a:pt x="1353" y="11123"/>
                    </a:cubicBezTo>
                    <a:cubicBezTo>
                      <a:pt x="1" y="17746"/>
                      <a:pt x="3243" y="23998"/>
                      <a:pt x="3243" y="23998"/>
                    </a:cubicBezTo>
                    <a:cubicBezTo>
                      <a:pt x="3243" y="23998"/>
                      <a:pt x="8671" y="19518"/>
                      <a:pt x="10015" y="12893"/>
                    </a:cubicBezTo>
                    <a:cubicBezTo>
                      <a:pt x="11368" y="6261"/>
                      <a:pt x="8143" y="0"/>
                      <a:pt x="8143" y="0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50"/>
              <p:cNvSpPr/>
              <p:nvPr/>
            </p:nvSpPr>
            <p:spPr>
              <a:xfrm>
                <a:off x="2009438" y="2674765"/>
                <a:ext cx="313395" cy="499946"/>
              </a:xfrm>
              <a:custGeom>
                <a:avLst/>
                <a:gdLst/>
                <a:ahLst/>
                <a:cxnLst/>
                <a:rect l="l" t="t" r="r" b="b"/>
                <a:pathLst>
                  <a:path w="13841" h="22080" extrusionOk="0">
                    <a:moveTo>
                      <a:pt x="1624" y="1"/>
                    </a:moveTo>
                    <a:lnTo>
                      <a:pt x="1624" y="1"/>
                    </a:lnTo>
                    <a:cubicBezTo>
                      <a:pt x="1624" y="1"/>
                      <a:pt x="0" y="6854"/>
                      <a:pt x="2930" y="12941"/>
                    </a:cubicBezTo>
                    <a:cubicBezTo>
                      <a:pt x="5864" y="19054"/>
                      <a:pt x="12217" y="22080"/>
                      <a:pt x="12217" y="22080"/>
                    </a:cubicBezTo>
                    <a:cubicBezTo>
                      <a:pt x="12217" y="22080"/>
                      <a:pt x="13840" y="15228"/>
                      <a:pt x="10911" y="9119"/>
                    </a:cubicBezTo>
                    <a:cubicBezTo>
                      <a:pt x="7981" y="3028"/>
                      <a:pt x="1624" y="1"/>
                      <a:pt x="1624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50"/>
              <p:cNvSpPr/>
              <p:nvPr/>
            </p:nvSpPr>
            <p:spPr>
              <a:xfrm>
                <a:off x="2547666" y="3310720"/>
                <a:ext cx="217187" cy="553926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24464" extrusionOk="0">
                    <a:moveTo>
                      <a:pt x="4109" y="1"/>
                    </a:moveTo>
                    <a:cubicBezTo>
                      <a:pt x="4109" y="1"/>
                      <a:pt x="0" y="5724"/>
                      <a:pt x="381" y="12480"/>
                    </a:cubicBezTo>
                    <a:cubicBezTo>
                      <a:pt x="765" y="19230"/>
                      <a:pt x="5479" y="24463"/>
                      <a:pt x="5479" y="24463"/>
                    </a:cubicBezTo>
                    <a:cubicBezTo>
                      <a:pt x="5479" y="24463"/>
                      <a:pt x="9592" y="18735"/>
                      <a:pt x="9207" y="11984"/>
                    </a:cubicBezTo>
                    <a:cubicBezTo>
                      <a:pt x="8827" y="5230"/>
                      <a:pt x="4109" y="1"/>
                      <a:pt x="4109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50"/>
              <p:cNvSpPr/>
              <p:nvPr/>
            </p:nvSpPr>
            <p:spPr>
              <a:xfrm>
                <a:off x="2218955" y="3479366"/>
                <a:ext cx="359518" cy="422418"/>
              </a:xfrm>
              <a:custGeom>
                <a:avLst/>
                <a:gdLst/>
                <a:ahLst/>
                <a:cxnLst/>
                <a:rect l="l" t="t" r="r" b="b"/>
                <a:pathLst>
                  <a:path w="15878" h="1865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83" y="7035"/>
                      <a:pt x="4571" y="12200"/>
                    </a:cubicBezTo>
                    <a:cubicBezTo>
                      <a:pt x="8959" y="17341"/>
                      <a:pt x="15878" y="18656"/>
                      <a:pt x="15878" y="18656"/>
                    </a:cubicBezTo>
                    <a:cubicBezTo>
                      <a:pt x="15878" y="18656"/>
                      <a:pt x="15696" y="11622"/>
                      <a:pt x="11309" y="6460"/>
                    </a:cubicBezTo>
                    <a:cubicBezTo>
                      <a:pt x="6921" y="1307"/>
                      <a:pt x="6" y="1"/>
                      <a:pt x="1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50"/>
              <p:cNvSpPr/>
              <p:nvPr/>
            </p:nvSpPr>
            <p:spPr>
              <a:xfrm>
                <a:off x="2930336" y="3830832"/>
                <a:ext cx="322859" cy="487018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21509" extrusionOk="0">
                    <a:moveTo>
                      <a:pt x="1243" y="1"/>
                    </a:moveTo>
                    <a:cubicBezTo>
                      <a:pt x="1243" y="6"/>
                      <a:pt x="0" y="6942"/>
                      <a:pt x="3247" y="12869"/>
                    </a:cubicBezTo>
                    <a:cubicBezTo>
                      <a:pt x="6493" y="18808"/>
                      <a:pt x="12995" y="21509"/>
                      <a:pt x="12995" y="21509"/>
                    </a:cubicBezTo>
                    <a:cubicBezTo>
                      <a:pt x="12995" y="21509"/>
                      <a:pt x="14259" y="14573"/>
                      <a:pt x="11008" y="8629"/>
                    </a:cubicBezTo>
                    <a:cubicBezTo>
                      <a:pt x="7770" y="2703"/>
                      <a:pt x="1247" y="1"/>
                      <a:pt x="1243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50"/>
              <p:cNvSpPr/>
              <p:nvPr/>
            </p:nvSpPr>
            <p:spPr>
              <a:xfrm>
                <a:off x="2650375" y="4151300"/>
                <a:ext cx="505969" cy="253098"/>
              </a:xfrm>
              <a:custGeom>
                <a:avLst/>
                <a:gdLst/>
                <a:ahLst/>
                <a:cxnLst/>
                <a:rect l="l" t="t" r="r" b="b"/>
                <a:pathLst>
                  <a:path w="22346" h="11178" extrusionOk="0">
                    <a:moveTo>
                      <a:pt x="5144" y="1"/>
                    </a:moveTo>
                    <a:cubicBezTo>
                      <a:pt x="2160" y="1"/>
                      <a:pt x="0" y="564"/>
                      <a:pt x="0" y="564"/>
                    </a:cubicBezTo>
                    <a:cubicBezTo>
                      <a:pt x="0" y="564"/>
                      <a:pt x="3196" y="6858"/>
                      <a:pt x="9350" y="9618"/>
                    </a:cubicBezTo>
                    <a:cubicBezTo>
                      <a:pt x="12056" y="10836"/>
                      <a:pt x="14879" y="11178"/>
                      <a:pt x="17205" y="11178"/>
                    </a:cubicBezTo>
                    <a:cubicBezTo>
                      <a:pt x="20190" y="11178"/>
                      <a:pt x="22345" y="10607"/>
                      <a:pt x="22345" y="10607"/>
                    </a:cubicBezTo>
                    <a:cubicBezTo>
                      <a:pt x="22345" y="10607"/>
                      <a:pt x="19154" y="4325"/>
                      <a:pt x="12981" y="1561"/>
                    </a:cubicBezTo>
                    <a:cubicBezTo>
                      <a:pt x="10289" y="339"/>
                      <a:pt x="7465" y="1"/>
                      <a:pt x="5144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50"/>
              <p:cNvSpPr/>
              <p:nvPr/>
            </p:nvSpPr>
            <p:spPr>
              <a:xfrm>
                <a:off x="3450268" y="4222807"/>
                <a:ext cx="427287" cy="353970"/>
              </a:xfrm>
              <a:custGeom>
                <a:avLst/>
                <a:gdLst/>
                <a:ahLst/>
                <a:cxnLst/>
                <a:rect l="l" t="t" r="r" b="b"/>
                <a:pathLst>
                  <a:path w="18871" h="15633" extrusionOk="0">
                    <a:moveTo>
                      <a:pt x="0" y="1"/>
                    </a:moveTo>
                    <a:cubicBezTo>
                      <a:pt x="0" y="1"/>
                      <a:pt x="1404" y="6908"/>
                      <a:pt x="6600" y="11229"/>
                    </a:cubicBezTo>
                    <a:cubicBezTo>
                      <a:pt x="11820" y="15548"/>
                      <a:pt x="18870" y="15633"/>
                      <a:pt x="18870" y="15633"/>
                    </a:cubicBezTo>
                    <a:cubicBezTo>
                      <a:pt x="18870" y="15633"/>
                      <a:pt x="17459" y="8726"/>
                      <a:pt x="12251" y="4410"/>
                    </a:cubicBezTo>
                    <a:cubicBezTo>
                      <a:pt x="7035" y="106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50"/>
              <p:cNvSpPr/>
              <p:nvPr/>
            </p:nvSpPr>
            <p:spPr>
              <a:xfrm>
                <a:off x="3287169" y="4558378"/>
                <a:ext cx="554017" cy="200839"/>
              </a:xfrm>
              <a:custGeom>
                <a:avLst/>
                <a:gdLst/>
                <a:ahLst/>
                <a:cxnLst/>
                <a:rect l="l" t="t" r="r" b="b"/>
                <a:pathLst>
                  <a:path w="24468" h="8870" extrusionOk="0">
                    <a:moveTo>
                      <a:pt x="11723" y="1"/>
                    </a:moveTo>
                    <a:cubicBezTo>
                      <a:pt x="5281" y="1"/>
                      <a:pt x="0" y="3903"/>
                      <a:pt x="0" y="3903"/>
                    </a:cubicBezTo>
                    <a:cubicBezTo>
                      <a:pt x="0" y="3903"/>
                      <a:pt x="5281" y="8558"/>
                      <a:pt x="12035" y="8857"/>
                    </a:cubicBezTo>
                    <a:cubicBezTo>
                      <a:pt x="12256" y="8862"/>
                      <a:pt x="12479" y="8870"/>
                      <a:pt x="12695" y="8870"/>
                    </a:cubicBezTo>
                    <a:cubicBezTo>
                      <a:pt x="19167" y="8870"/>
                      <a:pt x="24467" y="4968"/>
                      <a:pt x="24467" y="4968"/>
                    </a:cubicBezTo>
                    <a:cubicBezTo>
                      <a:pt x="24467" y="4968"/>
                      <a:pt x="19188" y="314"/>
                      <a:pt x="12416" y="18"/>
                    </a:cubicBezTo>
                    <a:cubicBezTo>
                      <a:pt x="12184" y="5"/>
                      <a:pt x="11955" y="1"/>
                      <a:pt x="11723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50"/>
              <p:cNvSpPr/>
              <p:nvPr/>
            </p:nvSpPr>
            <p:spPr>
              <a:xfrm>
                <a:off x="4034915" y="4433094"/>
                <a:ext cx="498882" cy="261815"/>
              </a:xfrm>
              <a:custGeom>
                <a:avLst/>
                <a:gdLst/>
                <a:ahLst/>
                <a:cxnLst/>
                <a:rect l="l" t="t" r="r" b="b"/>
                <a:pathLst>
                  <a:path w="22033" h="11563" extrusionOk="0">
                    <a:moveTo>
                      <a:pt x="4418" y="1"/>
                    </a:moveTo>
                    <a:cubicBezTo>
                      <a:pt x="1826" y="1"/>
                      <a:pt x="0" y="415"/>
                      <a:pt x="0" y="415"/>
                    </a:cubicBezTo>
                    <a:cubicBezTo>
                      <a:pt x="0" y="415"/>
                      <a:pt x="2998" y="6790"/>
                      <a:pt x="9072" y="9753"/>
                    </a:cubicBezTo>
                    <a:cubicBezTo>
                      <a:pt x="12022" y="11190"/>
                      <a:pt x="15163" y="11562"/>
                      <a:pt x="17611" y="11562"/>
                    </a:cubicBezTo>
                    <a:cubicBezTo>
                      <a:pt x="20206" y="11562"/>
                      <a:pt x="22033" y="11143"/>
                      <a:pt x="22033" y="11143"/>
                    </a:cubicBezTo>
                    <a:cubicBezTo>
                      <a:pt x="22033" y="11143"/>
                      <a:pt x="19036" y="4757"/>
                      <a:pt x="12944" y="1806"/>
                    </a:cubicBezTo>
                    <a:cubicBezTo>
                      <a:pt x="9998" y="373"/>
                      <a:pt x="6869" y="1"/>
                      <a:pt x="4418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50"/>
              <p:cNvSpPr/>
              <p:nvPr/>
            </p:nvSpPr>
            <p:spPr>
              <a:xfrm>
                <a:off x="3976450" y="4733749"/>
                <a:ext cx="544235" cy="210507"/>
              </a:xfrm>
              <a:custGeom>
                <a:avLst/>
                <a:gdLst/>
                <a:ahLst/>
                <a:cxnLst/>
                <a:rect l="l" t="t" r="r" b="b"/>
                <a:pathLst>
                  <a:path w="24036" h="9297" extrusionOk="0">
                    <a:moveTo>
                      <a:pt x="14448" y="1"/>
                    </a:moveTo>
                    <a:cubicBezTo>
                      <a:pt x="13379" y="1"/>
                      <a:pt x="12276" y="93"/>
                      <a:pt x="11155" y="313"/>
                    </a:cubicBezTo>
                    <a:cubicBezTo>
                      <a:pt x="4519" y="1624"/>
                      <a:pt x="0" y="7017"/>
                      <a:pt x="0" y="7017"/>
                    </a:cubicBezTo>
                    <a:cubicBezTo>
                      <a:pt x="0" y="7017"/>
                      <a:pt x="4337" y="9296"/>
                      <a:pt x="9629" y="9296"/>
                    </a:cubicBezTo>
                    <a:cubicBezTo>
                      <a:pt x="10682" y="9296"/>
                      <a:pt x="11773" y="9208"/>
                      <a:pt x="12875" y="8992"/>
                    </a:cubicBezTo>
                    <a:cubicBezTo>
                      <a:pt x="19516" y="7677"/>
                      <a:pt x="24035" y="2266"/>
                      <a:pt x="24035" y="2266"/>
                    </a:cubicBezTo>
                    <a:cubicBezTo>
                      <a:pt x="24035" y="2266"/>
                      <a:pt x="19719" y="1"/>
                      <a:pt x="14448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50"/>
              <p:cNvSpPr/>
              <p:nvPr/>
            </p:nvSpPr>
            <p:spPr>
              <a:xfrm>
                <a:off x="3644003" y="199238"/>
                <a:ext cx="474564" cy="292337"/>
              </a:xfrm>
              <a:custGeom>
                <a:avLst/>
                <a:gdLst/>
                <a:ahLst/>
                <a:cxnLst/>
                <a:rect l="l" t="t" r="r" b="b"/>
                <a:pathLst>
                  <a:path w="20959" h="12911" extrusionOk="0">
                    <a:moveTo>
                      <a:pt x="18735" y="1"/>
                    </a:moveTo>
                    <a:cubicBezTo>
                      <a:pt x="16212" y="1"/>
                      <a:pt x="11947" y="403"/>
                      <a:pt x="8193" y="2668"/>
                    </a:cubicBezTo>
                    <a:cubicBezTo>
                      <a:pt x="2401" y="6176"/>
                      <a:pt x="1" y="12796"/>
                      <a:pt x="1" y="12796"/>
                    </a:cubicBezTo>
                    <a:cubicBezTo>
                      <a:pt x="1" y="12796"/>
                      <a:pt x="859" y="12911"/>
                      <a:pt x="2220" y="12911"/>
                    </a:cubicBezTo>
                    <a:cubicBezTo>
                      <a:pt x="4748" y="12911"/>
                      <a:pt x="9013" y="12517"/>
                      <a:pt x="12780" y="10248"/>
                    </a:cubicBezTo>
                    <a:cubicBezTo>
                      <a:pt x="18558" y="6739"/>
                      <a:pt x="20959" y="120"/>
                      <a:pt x="20959" y="120"/>
                    </a:cubicBezTo>
                    <a:cubicBezTo>
                      <a:pt x="20959" y="120"/>
                      <a:pt x="20101" y="1"/>
                      <a:pt x="18735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50"/>
              <p:cNvSpPr/>
              <p:nvPr/>
            </p:nvSpPr>
            <p:spPr>
              <a:xfrm>
                <a:off x="3520236" y="1364792"/>
                <a:ext cx="1051744" cy="2479897"/>
              </a:xfrm>
              <a:custGeom>
                <a:avLst/>
                <a:gdLst/>
                <a:ahLst/>
                <a:cxnLst/>
                <a:rect l="l" t="t" r="r" b="b"/>
                <a:pathLst>
                  <a:path w="46450" h="109524" extrusionOk="0">
                    <a:moveTo>
                      <a:pt x="1" y="0"/>
                    </a:moveTo>
                    <a:lnTo>
                      <a:pt x="1" y="25744"/>
                    </a:lnTo>
                    <a:lnTo>
                      <a:pt x="6731" y="25744"/>
                    </a:lnTo>
                    <a:lnTo>
                      <a:pt x="6731" y="92281"/>
                    </a:lnTo>
                    <a:lnTo>
                      <a:pt x="23276" y="109524"/>
                    </a:lnTo>
                    <a:lnTo>
                      <a:pt x="46450" y="109524"/>
                    </a:lnTo>
                    <a:lnTo>
                      <a:pt x="46450" y="101187"/>
                    </a:lnTo>
                    <a:lnTo>
                      <a:pt x="26163" y="101187"/>
                    </a:lnTo>
                    <a:lnTo>
                      <a:pt x="14517" y="89397"/>
                    </a:lnTo>
                    <a:lnTo>
                      <a:pt x="14517" y="17395"/>
                    </a:lnTo>
                    <a:lnTo>
                      <a:pt x="7779" y="17395"/>
                    </a:lnTo>
                    <a:lnTo>
                      <a:pt x="7779" y="8345"/>
                    </a:lnTo>
                    <a:lnTo>
                      <a:pt x="30018" y="8345"/>
                    </a:lnTo>
                    <a:lnTo>
                      <a:pt x="30018" y="17395"/>
                    </a:lnTo>
                    <a:lnTo>
                      <a:pt x="26015" y="17395"/>
                    </a:lnTo>
                    <a:lnTo>
                      <a:pt x="26015" y="87300"/>
                    </a:lnTo>
                    <a:lnTo>
                      <a:pt x="31003" y="92281"/>
                    </a:lnTo>
                    <a:lnTo>
                      <a:pt x="46450" y="92281"/>
                    </a:lnTo>
                    <a:lnTo>
                      <a:pt x="46450" y="83936"/>
                    </a:lnTo>
                    <a:lnTo>
                      <a:pt x="34647" y="83936"/>
                    </a:lnTo>
                    <a:lnTo>
                      <a:pt x="34647" y="24126"/>
                    </a:lnTo>
                    <a:lnTo>
                      <a:pt x="38498" y="24126"/>
                    </a:lnTo>
                    <a:lnTo>
                      <a:pt x="38498" y="0"/>
                    </a:ln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1" name="Google Shape;551;p50"/>
            <p:cNvGrpSpPr/>
            <p:nvPr/>
          </p:nvGrpSpPr>
          <p:grpSpPr>
            <a:xfrm>
              <a:off x="4571808" y="690716"/>
              <a:ext cx="2031601" cy="3761851"/>
              <a:chOff x="4571989" y="199238"/>
              <a:chExt cx="2562564" cy="4745019"/>
            </a:xfrm>
          </p:grpSpPr>
          <p:sp>
            <p:nvSpPr>
              <p:cNvPr id="552" name="Google Shape;552;p50"/>
              <p:cNvSpPr/>
              <p:nvPr/>
            </p:nvSpPr>
            <p:spPr>
              <a:xfrm>
                <a:off x="5367670" y="633329"/>
                <a:ext cx="529993" cy="225316"/>
              </a:xfrm>
              <a:custGeom>
                <a:avLst/>
                <a:gdLst/>
                <a:ahLst/>
                <a:cxnLst/>
                <a:rect l="l" t="t" r="r" b="b"/>
                <a:pathLst>
                  <a:path w="23407" h="9951" extrusionOk="0">
                    <a:moveTo>
                      <a:pt x="7783" y="0"/>
                    </a:moveTo>
                    <a:cubicBezTo>
                      <a:pt x="3438" y="0"/>
                      <a:pt x="1" y="1374"/>
                      <a:pt x="1" y="1374"/>
                    </a:cubicBezTo>
                    <a:cubicBezTo>
                      <a:pt x="1" y="1374"/>
                      <a:pt x="3924" y="7216"/>
                      <a:pt x="10396" y="9203"/>
                    </a:cubicBezTo>
                    <a:cubicBezTo>
                      <a:pt x="12179" y="9752"/>
                      <a:pt x="13976" y="9951"/>
                      <a:pt x="15638" y="9951"/>
                    </a:cubicBezTo>
                    <a:cubicBezTo>
                      <a:pt x="19975" y="9951"/>
                      <a:pt x="23407" y="8595"/>
                      <a:pt x="23407" y="8595"/>
                    </a:cubicBezTo>
                    <a:cubicBezTo>
                      <a:pt x="23407" y="8595"/>
                      <a:pt x="19468" y="2748"/>
                      <a:pt x="12995" y="744"/>
                    </a:cubicBezTo>
                    <a:cubicBezTo>
                      <a:pt x="11215" y="199"/>
                      <a:pt x="9436" y="0"/>
                      <a:pt x="7783" y="0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50"/>
              <p:cNvSpPr/>
              <p:nvPr/>
            </p:nvSpPr>
            <p:spPr>
              <a:xfrm>
                <a:off x="5623719" y="295539"/>
                <a:ext cx="341426" cy="450540"/>
              </a:xfrm>
              <a:custGeom>
                <a:avLst/>
                <a:gdLst/>
                <a:ahLst/>
                <a:cxnLst/>
                <a:rect l="l" t="t" r="r" b="b"/>
                <a:pathLst>
                  <a:path w="15079" h="19898" extrusionOk="0">
                    <a:moveTo>
                      <a:pt x="393" y="1"/>
                    </a:moveTo>
                    <a:cubicBezTo>
                      <a:pt x="393" y="9"/>
                      <a:pt x="1" y="7043"/>
                      <a:pt x="3953" y="12534"/>
                    </a:cubicBezTo>
                    <a:cubicBezTo>
                      <a:pt x="7897" y="18029"/>
                      <a:pt x="14694" y="19898"/>
                      <a:pt x="14694" y="19898"/>
                    </a:cubicBezTo>
                    <a:cubicBezTo>
                      <a:pt x="14694" y="19898"/>
                      <a:pt x="15079" y="12864"/>
                      <a:pt x="11135" y="7372"/>
                    </a:cubicBezTo>
                    <a:cubicBezTo>
                      <a:pt x="7183" y="1878"/>
                      <a:pt x="393" y="1"/>
                      <a:pt x="393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50"/>
              <p:cNvSpPr/>
              <p:nvPr/>
            </p:nvSpPr>
            <p:spPr>
              <a:xfrm>
                <a:off x="5884546" y="974561"/>
                <a:ext cx="499946" cy="260072"/>
              </a:xfrm>
              <a:custGeom>
                <a:avLst/>
                <a:gdLst/>
                <a:ahLst/>
                <a:cxnLst/>
                <a:rect l="l" t="t" r="r" b="b"/>
                <a:pathLst>
                  <a:path w="22080" h="11486" extrusionOk="0">
                    <a:moveTo>
                      <a:pt x="4533" y="0"/>
                    </a:moveTo>
                    <a:cubicBezTo>
                      <a:pt x="1869" y="0"/>
                      <a:pt x="1" y="440"/>
                      <a:pt x="1" y="440"/>
                    </a:cubicBezTo>
                    <a:cubicBezTo>
                      <a:pt x="1" y="440"/>
                      <a:pt x="3027" y="6806"/>
                      <a:pt x="9123" y="9723"/>
                    </a:cubicBezTo>
                    <a:cubicBezTo>
                      <a:pt x="12027" y="11118"/>
                      <a:pt x="15105" y="11486"/>
                      <a:pt x="17535" y="11486"/>
                    </a:cubicBezTo>
                    <a:cubicBezTo>
                      <a:pt x="20198" y="11486"/>
                      <a:pt x="22080" y="11045"/>
                      <a:pt x="22080" y="11045"/>
                    </a:cubicBezTo>
                    <a:cubicBezTo>
                      <a:pt x="22080" y="11045"/>
                      <a:pt x="19053" y="4693"/>
                      <a:pt x="12961" y="1763"/>
                    </a:cubicBezTo>
                    <a:cubicBezTo>
                      <a:pt x="10045" y="364"/>
                      <a:pt x="6958" y="0"/>
                      <a:pt x="4533" y="0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50"/>
              <p:cNvSpPr/>
              <p:nvPr/>
            </p:nvSpPr>
            <p:spPr>
              <a:xfrm>
                <a:off x="6169125" y="659255"/>
                <a:ext cx="317787" cy="493539"/>
              </a:xfrm>
              <a:custGeom>
                <a:avLst/>
                <a:gdLst/>
                <a:ahLst/>
                <a:cxnLst/>
                <a:rect l="l" t="t" r="r" b="b"/>
                <a:pathLst>
                  <a:path w="14035" h="21797" extrusionOk="0">
                    <a:moveTo>
                      <a:pt x="1421" y="1"/>
                    </a:moveTo>
                    <a:cubicBezTo>
                      <a:pt x="1421" y="1"/>
                      <a:pt x="1" y="6900"/>
                      <a:pt x="3074" y="12911"/>
                    </a:cubicBezTo>
                    <a:cubicBezTo>
                      <a:pt x="6172" y="18930"/>
                      <a:pt x="12610" y="21796"/>
                      <a:pt x="12610" y="21796"/>
                    </a:cubicBezTo>
                    <a:cubicBezTo>
                      <a:pt x="12610" y="21796"/>
                      <a:pt x="14035" y="14893"/>
                      <a:pt x="10953" y="8865"/>
                    </a:cubicBezTo>
                    <a:cubicBezTo>
                      <a:pt x="7858" y="2859"/>
                      <a:pt x="1421" y="1"/>
                      <a:pt x="1421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50"/>
              <p:cNvSpPr/>
              <p:nvPr/>
            </p:nvSpPr>
            <p:spPr>
              <a:xfrm>
                <a:off x="6294999" y="1402697"/>
                <a:ext cx="400297" cy="383836"/>
              </a:xfrm>
              <a:custGeom>
                <a:avLst/>
                <a:gdLst/>
                <a:ahLst/>
                <a:cxnLst/>
                <a:rect l="l" t="t" r="r" b="b"/>
                <a:pathLst>
                  <a:path w="17679" h="16952" extrusionOk="0">
                    <a:moveTo>
                      <a:pt x="0" y="0"/>
                    </a:moveTo>
                    <a:cubicBezTo>
                      <a:pt x="0" y="0"/>
                      <a:pt x="892" y="6988"/>
                      <a:pt x="5774" y="11672"/>
                    </a:cubicBezTo>
                    <a:cubicBezTo>
                      <a:pt x="10657" y="16355"/>
                      <a:pt x="17678" y="16952"/>
                      <a:pt x="17678" y="16952"/>
                    </a:cubicBezTo>
                    <a:cubicBezTo>
                      <a:pt x="17678" y="16952"/>
                      <a:pt x="16787" y="9968"/>
                      <a:pt x="11896" y="5281"/>
                    </a:cubicBezTo>
                    <a:cubicBezTo>
                      <a:pt x="7017" y="59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50"/>
              <p:cNvSpPr/>
              <p:nvPr/>
            </p:nvSpPr>
            <p:spPr>
              <a:xfrm>
                <a:off x="6618026" y="1192206"/>
                <a:ext cx="245920" cy="547813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24194" extrusionOk="0">
                    <a:moveTo>
                      <a:pt x="3510" y="1"/>
                    </a:moveTo>
                    <a:cubicBezTo>
                      <a:pt x="3510" y="1"/>
                      <a:pt x="1" y="6100"/>
                      <a:pt x="1062" y="12784"/>
                    </a:cubicBezTo>
                    <a:cubicBezTo>
                      <a:pt x="2119" y="19480"/>
                      <a:pt x="7348" y="24193"/>
                      <a:pt x="7348" y="24193"/>
                    </a:cubicBezTo>
                    <a:cubicBezTo>
                      <a:pt x="7348" y="24193"/>
                      <a:pt x="10860" y="18085"/>
                      <a:pt x="9800" y="11397"/>
                    </a:cubicBezTo>
                    <a:cubicBezTo>
                      <a:pt x="8743" y="4727"/>
                      <a:pt x="3510" y="1"/>
                      <a:pt x="3510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50"/>
              <p:cNvSpPr/>
              <p:nvPr/>
            </p:nvSpPr>
            <p:spPr>
              <a:xfrm>
                <a:off x="6552769" y="2002377"/>
                <a:ext cx="332143" cy="471507"/>
              </a:xfrm>
              <a:custGeom>
                <a:avLst/>
                <a:gdLst/>
                <a:ahLst/>
                <a:cxnLst/>
                <a:rect l="l" t="t" r="r" b="b"/>
                <a:pathLst>
                  <a:path w="14669" h="20824" extrusionOk="0">
                    <a:moveTo>
                      <a:pt x="875" y="0"/>
                    </a:moveTo>
                    <a:cubicBezTo>
                      <a:pt x="875" y="0"/>
                      <a:pt x="0" y="7001"/>
                      <a:pt x="3576" y="12745"/>
                    </a:cubicBezTo>
                    <a:cubicBezTo>
                      <a:pt x="7153" y="18485"/>
                      <a:pt x="13793" y="20824"/>
                      <a:pt x="13793" y="20824"/>
                    </a:cubicBezTo>
                    <a:cubicBezTo>
                      <a:pt x="13793" y="20824"/>
                      <a:pt x="14668" y="13818"/>
                      <a:pt x="11092" y="8074"/>
                    </a:cubicBezTo>
                    <a:cubicBezTo>
                      <a:pt x="7516" y="2334"/>
                      <a:pt x="883" y="0"/>
                      <a:pt x="875" y="0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50"/>
              <p:cNvSpPr/>
              <p:nvPr/>
            </p:nvSpPr>
            <p:spPr>
              <a:xfrm>
                <a:off x="6874732" y="1898219"/>
                <a:ext cx="227942" cy="552386"/>
              </a:xfrm>
              <a:custGeom>
                <a:avLst/>
                <a:gdLst/>
                <a:ahLst/>
                <a:cxnLst/>
                <a:rect l="l" t="t" r="r" b="b"/>
                <a:pathLst>
                  <a:path w="10067" h="24396" extrusionOk="0">
                    <a:moveTo>
                      <a:pt x="6177" y="0"/>
                    </a:moveTo>
                    <a:cubicBezTo>
                      <a:pt x="6177" y="0"/>
                      <a:pt x="1257" y="5044"/>
                      <a:pt x="631" y="11782"/>
                    </a:cubicBezTo>
                    <a:cubicBezTo>
                      <a:pt x="1" y="18520"/>
                      <a:pt x="3911" y="24396"/>
                      <a:pt x="3911" y="24396"/>
                    </a:cubicBezTo>
                    <a:cubicBezTo>
                      <a:pt x="3911" y="24396"/>
                      <a:pt x="8806" y="19345"/>
                      <a:pt x="9436" y="12610"/>
                    </a:cubicBezTo>
                    <a:cubicBezTo>
                      <a:pt x="10066" y="5877"/>
                      <a:pt x="6177" y="0"/>
                      <a:pt x="6177" y="0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50"/>
              <p:cNvSpPr/>
              <p:nvPr/>
            </p:nvSpPr>
            <p:spPr>
              <a:xfrm>
                <a:off x="6573804" y="2618882"/>
                <a:ext cx="257400" cy="543375"/>
              </a:xfrm>
              <a:custGeom>
                <a:avLst/>
                <a:gdLst/>
                <a:ahLst/>
                <a:cxnLst/>
                <a:rect l="l" t="t" r="r" b="b"/>
                <a:pathLst>
                  <a:path w="11368" h="23998" extrusionOk="0">
                    <a:moveTo>
                      <a:pt x="3226" y="0"/>
                    </a:moveTo>
                    <a:cubicBezTo>
                      <a:pt x="3226" y="0"/>
                      <a:pt x="1" y="6261"/>
                      <a:pt x="1358" y="12893"/>
                    </a:cubicBezTo>
                    <a:cubicBezTo>
                      <a:pt x="2698" y="19518"/>
                      <a:pt x="8146" y="23998"/>
                      <a:pt x="8146" y="23998"/>
                    </a:cubicBezTo>
                    <a:cubicBezTo>
                      <a:pt x="8146" y="23998"/>
                      <a:pt x="11367" y="17746"/>
                      <a:pt x="10015" y="11123"/>
                    </a:cubicBezTo>
                    <a:cubicBezTo>
                      <a:pt x="8671" y="4486"/>
                      <a:pt x="3226" y="0"/>
                      <a:pt x="3226" y="0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50"/>
              <p:cNvSpPr/>
              <p:nvPr/>
            </p:nvSpPr>
            <p:spPr>
              <a:xfrm>
                <a:off x="6821158" y="2674765"/>
                <a:ext cx="313395" cy="499946"/>
              </a:xfrm>
              <a:custGeom>
                <a:avLst/>
                <a:gdLst/>
                <a:ahLst/>
                <a:cxnLst/>
                <a:rect l="l" t="t" r="r" b="b"/>
                <a:pathLst>
                  <a:path w="13841" h="22080" extrusionOk="0">
                    <a:moveTo>
                      <a:pt x="12217" y="1"/>
                    </a:moveTo>
                    <a:cubicBezTo>
                      <a:pt x="12217" y="1"/>
                      <a:pt x="5863" y="3028"/>
                      <a:pt x="2929" y="9119"/>
                    </a:cubicBezTo>
                    <a:cubicBezTo>
                      <a:pt x="0" y="15228"/>
                      <a:pt x="1623" y="22080"/>
                      <a:pt x="1623" y="22080"/>
                    </a:cubicBezTo>
                    <a:cubicBezTo>
                      <a:pt x="1623" y="22080"/>
                      <a:pt x="7976" y="19054"/>
                      <a:pt x="10906" y="12941"/>
                    </a:cubicBezTo>
                    <a:cubicBezTo>
                      <a:pt x="13840" y="6854"/>
                      <a:pt x="12217" y="1"/>
                      <a:pt x="12217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50"/>
              <p:cNvSpPr/>
              <p:nvPr/>
            </p:nvSpPr>
            <p:spPr>
              <a:xfrm>
                <a:off x="6379322" y="3310720"/>
                <a:ext cx="216983" cy="553926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24464" extrusionOk="0">
                    <a:moveTo>
                      <a:pt x="5474" y="1"/>
                    </a:moveTo>
                    <a:cubicBezTo>
                      <a:pt x="5474" y="1"/>
                      <a:pt x="761" y="5230"/>
                      <a:pt x="376" y="11984"/>
                    </a:cubicBezTo>
                    <a:cubicBezTo>
                      <a:pt x="1" y="18735"/>
                      <a:pt x="4100" y="24463"/>
                      <a:pt x="4100" y="24463"/>
                    </a:cubicBezTo>
                    <a:cubicBezTo>
                      <a:pt x="4100" y="24463"/>
                      <a:pt x="8839" y="19230"/>
                      <a:pt x="9216" y="12480"/>
                    </a:cubicBezTo>
                    <a:cubicBezTo>
                      <a:pt x="9583" y="5724"/>
                      <a:pt x="5474" y="1"/>
                      <a:pt x="5474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50"/>
              <p:cNvSpPr/>
              <p:nvPr/>
            </p:nvSpPr>
            <p:spPr>
              <a:xfrm>
                <a:off x="6565585" y="3479366"/>
                <a:ext cx="359427" cy="422418"/>
              </a:xfrm>
              <a:custGeom>
                <a:avLst/>
                <a:gdLst/>
                <a:ahLst/>
                <a:cxnLst/>
                <a:rect l="l" t="t" r="r" b="b"/>
                <a:pathLst>
                  <a:path w="15874" h="1865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874" y="1"/>
                      <a:pt x="8954" y="1307"/>
                      <a:pt x="4570" y="6460"/>
                    </a:cubicBezTo>
                    <a:cubicBezTo>
                      <a:pt x="199" y="11622"/>
                      <a:pt x="0" y="18656"/>
                      <a:pt x="0" y="18656"/>
                    </a:cubicBezTo>
                    <a:cubicBezTo>
                      <a:pt x="0" y="18656"/>
                      <a:pt x="6937" y="17341"/>
                      <a:pt x="11304" y="12200"/>
                    </a:cubicBezTo>
                    <a:cubicBezTo>
                      <a:pt x="15692" y="7035"/>
                      <a:pt x="15874" y="1"/>
                      <a:pt x="15874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50"/>
              <p:cNvSpPr/>
              <p:nvPr/>
            </p:nvSpPr>
            <p:spPr>
              <a:xfrm>
                <a:off x="5890954" y="3830832"/>
                <a:ext cx="322588" cy="487018"/>
              </a:xfrm>
              <a:custGeom>
                <a:avLst/>
                <a:gdLst/>
                <a:ahLst/>
                <a:cxnLst/>
                <a:rect l="l" t="t" r="r" b="b"/>
                <a:pathLst>
                  <a:path w="14247" h="21509" extrusionOk="0">
                    <a:moveTo>
                      <a:pt x="13008" y="1"/>
                    </a:moveTo>
                    <a:cubicBezTo>
                      <a:pt x="13008" y="1"/>
                      <a:pt x="6486" y="2703"/>
                      <a:pt x="3243" y="8629"/>
                    </a:cubicBezTo>
                    <a:cubicBezTo>
                      <a:pt x="1" y="14573"/>
                      <a:pt x="1257" y="21509"/>
                      <a:pt x="1257" y="21509"/>
                    </a:cubicBezTo>
                    <a:cubicBezTo>
                      <a:pt x="1257" y="21509"/>
                      <a:pt x="7758" y="18808"/>
                      <a:pt x="11008" y="12869"/>
                    </a:cubicBezTo>
                    <a:cubicBezTo>
                      <a:pt x="14247" y="6942"/>
                      <a:pt x="13008" y="6"/>
                      <a:pt x="13008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50"/>
              <p:cNvSpPr/>
              <p:nvPr/>
            </p:nvSpPr>
            <p:spPr>
              <a:xfrm>
                <a:off x="5987640" y="4151300"/>
                <a:ext cx="505969" cy="253098"/>
              </a:xfrm>
              <a:custGeom>
                <a:avLst/>
                <a:gdLst/>
                <a:ahLst/>
                <a:cxnLst/>
                <a:rect l="l" t="t" r="r" b="b"/>
                <a:pathLst>
                  <a:path w="22346" h="11178" extrusionOk="0">
                    <a:moveTo>
                      <a:pt x="17209" y="1"/>
                    </a:moveTo>
                    <a:cubicBezTo>
                      <a:pt x="14893" y="1"/>
                      <a:pt x="12065" y="339"/>
                      <a:pt x="9364" y="1561"/>
                    </a:cubicBezTo>
                    <a:cubicBezTo>
                      <a:pt x="3192" y="4325"/>
                      <a:pt x="1" y="10607"/>
                      <a:pt x="1" y="10607"/>
                    </a:cubicBezTo>
                    <a:cubicBezTo>
                      <a:pt x="1" y="10607"/>
                      <a:pt x="2157" y="11178"/>
                      <a:pt x="5145" y="11178"/>
                    </a:cubicBezTo>
                    <a:cubicBezTo>
                      <a:pt x="7466" y="11178"/>
                      <a:pt x="10293" y="10836"/>
                      <a:pt x="12995" y="9618"/>
                    </a:cubicBezTo>
                    <a:cubicBezTo>
                      <a:pt x="19166" y="6858"/>
                      <a:pt x="22346" y="564"/>
                      <a:pt x="22346" y="564"/>
                    </a:cubicBezTo>
                    <a:cubicBezTo>
                      <a:pt x="22346" y="564"/>
                      <a:pt x="20190" y="1"/>
                      <a:pt x="17209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50"/>
              <p:cNvSpPr/>
              <p:nvPr/>
            </p:nvSpPr>
            <p:spPr>
              <a:xfrm>
                <a:off x="5266410" y="4222807"/>
                <a:ext cx="427309" cy="353970"/>
              </a:xfrm>
              <a:custGeom>
                <a:avLst/>
                <a:gdLst/>
                <a:ahLst/>
                <a:cxnLst/>
                <a:rect l="l" t="t" r="r" b="b"/>
                <a:pathLst>
                  <a:path w="18872" h="15633" extrusionOk="0">
                    <a:moveTo>
                      <a:pt x="18871" y="1"/>
                    </a:moveTo>
                    <a:lnTo>
                      <a:pt x="18871" y="1"/>
                    </a:lnTo>
                    <a:cubicBezTo>
                      <a:pt x="18871" y="1"/>
                      <a:pt x="11836" y="106"/>
                      <a:pt x="6625" y="4410"/>
                    </a:cubicBezTo>
                    <a:cubicBezTo>
                      <a:pt x="1412" y="8726"/>
                      <a:pt x="1" y="15633"/>
                      <a:pt x="1" y="15633"/>
                    </a:cubicBezTo>
                    <a:cubicBezTo>
                      <a:pt x="1" y="15633"/>
                      <a:pt x="7056" y="15548"/>
                      <a:pt x="12273" y="11229"/>
                    </a:cubicBezTo>
                    <a:cubicBezTo>
                      <a:pt x="17480" y="6908"/>
                      <a:pt x="18871" y="1"/>
                      <a:pt x="18871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50"/>
              <p:cNvSpPr/>
              <p:nvPr/>
            </p:nvSpPr>
            <p:spPr>
              <a:xfrm>
                <a:off x="5302775" y="4558378"/>
                <a:ext cx="554039" cy="200839"/>
              </a:xfrm>
              <a:custGeom>
                <a:avLst/>
                <a:gdLst/>
                <a:ahLst/>
                <a:cxnLst/>
                <a:rect l="l" t="t" r="r" b="b"/>
                <a:pathLst>
                  <a:path w="24469" h="8870" extrusionOk="0">
                    <a:moveTo>
                      <a:pt x="12746" y="1"/>
                    </a:moveTo>
                    <a:cubicBezTo>
                      <a:pt x="12518" y="1"/>
                      <a:pt x="12285" y="5"/>
                      <a:pt x="12056" y="18"/>
                    </a:cubicBezTo>
                    <a:cubicBezTo>
                      <a:pt x="5284" y="314"/>
                      <a:pt x="1" y="4968"/>
                      <a:pt x="1" y="4968"/>
                    </a:cubicBezTo>
                    <a:cubicBezTo>
                      <a:pt x="1" y="4968"/>
                      <a:pt x="5298" y="8870"/>
                      <a:pt x="11773" y="8870"/>
                    </a:cubicBezTo>
                    <a:cubicBezTo>
                      <a:pt x="11998" y="8870"/>
                      <a:pt x="12214" y="8862"/>
                      <a:pt x="12433" y="8857"/>
                    </a:cubicBezTo>
                    <a:cubicBezTo>
                      <a:pt x="19189" y="8558"/>
                      <a:pt x="24468" y="3903"/>
                      <a:pt x="24468" y="3903"/>
                    </a:cubicBezTo>
                    <a:cubicBezTo>
                      <a:pt x="24468" y="3903"/>
                      <a:pt x="19193" y="1"/>
                      <a:pt x="12746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50"/>
              <p:cNvSpPr/>
              <p:nvPr/>
            </p:nvSpPr>
            <p:spPr>
              <a:xfrm>
                <a:off x="5025396" y="199238"/>
                <a:ext cx="474564" cy="292337"/>
              </a:xfrm>
              <a:custGeom>
                <a:avLst/>
                <a:gdLst/>
                <a:ahLst/>
                <a:cxnLst/>
                <a:rect l="l" t="t" r="r" b="b"/>
                <a:pathLst>
                  <a:path w="20959" h="12911" extrusionOk="0">
                    <a:moveTo>
                      <a:pt x="2224" y="1"/>
                    </a:moveTo>
                    <a:cubicBezTo>
                      <a:pt x="859" y="1"/>
                      <a:pt x="0" y="120"/>
                      <a:pt x="0" y="120"/>
                    </a:cubicBezTo>
                    <a:cubicBezTo>
                      <a:pt x="0" y="120"/>
                      <a:pt x="2402" y="6739"/>
                      <a:pt x="8201" y="10248"/>
                    </a:cubicBezTo>
                    <a:cubicBezTo>
                      <a:pt x="11951" y="12517"/>
                      <a:pt x="16216" y="12911"/>
                      <a:pt x="18740" y="12911"/>
                    </a:cubicBezTo>
                    <a:cubicBezTo>
                      <a:pt x="20105" y="12911"/>
                      <a:pt x="20958" y="12796"/>
                      <a:pt x="20958" y="12796"/>
                    </a:cubicBezTo>
                    <a:cubicBezTo>
                      <a:pt x="20958" y="12796"/>
                      <a:pt x="18562" y="6176"/>
                      <a:pt x="12771" y="2668"/>
                    </a:cubicBezTo>
                    <a:cubicBezTo>
                      <a:pt x="9012" y="403"/>
                      <a:pt x="4747" y="1"/>
                      <a:pt x="2224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50"/>
              <p:cNvSpPr/>
              <p:nvPr/>
            </p:nvSpPr>
            <p:spPr>
              <a:xfrm>
                <a:off x="4705108" y="4433094"/>
                <a:ext cx="498814" cy="261815"/>
              </a:xfrm>
              <a:custGeom>
                <a:avLst/>
                <a:gdLst/>
                <a:ahLst/>
                <a:cxnLst/>
                <a:rect l="l" t="t" r="r" b="b"/>
                <a:pathLst>
                  <a:path w="22030" h="11563" extrusionOk="0">
                    <a:moveTo>
                      <a:pt x="17608" y="1"/>
                    </a:moveTo>
                    <a:cubicBezTo>
                      <a:pt x="15160" y="1"/>
                      <a:pt x="12023" y="373"/>
                      <a:pt x="9069" y="1806"/>
                    </a:cubicBezTo>
                    <a:cubicBezTo>
                      <a:pt x="2999" y="4757"/>
                      <a:pt x="1" y="11143"/>
                      <a:pt x="1" y="11143"/>
                    </a:cubicBezTo>
                    <a:cubicBezTo>
                      <a:pt x="1" y="11143"/>
                      <a:pt x="1819" y="11562"/>
                      <a:pt x="4419" y="11562"/>
                    </a:cubicBezTo>
                    <a:cubicBezTo>
                      <a:pt x="6862" y="11562"/>
                      <a:pt x="9999" y="11190"/>
                      <a:pt x="12945" y="9753"/>
                    </a:cubicBezTo>
                    <a:cubicBezTo>
                      <a:pt x="19032" y="6790"/>
                      <a:pt x="22029" y="415"/>
                      <a:pt x="22029" y="415"/>
                    </a:cubicBezTo>
                    <a:cubicBezTo>
                      <a:pt x="22029" y="415"/>
                      <a:pt x="20207" y="1"/>
                      <a:pt x="17608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50"/>
              <p:cNvSpPr/>
              <p:nvPr/>
            </p:nvSpPr>
            <p:spPr>
              <a:xfrm>
                <a:off x="4717856" y="4733749"/>
                <a:ext cx="544167" cy="210507"/>
              </a:xfrm>
              <a:custGeom>
                <a:avLst/>
                <a:gdLst/>
                <a:ahLst/>
                <a:cxnLst/>
                <a:rect l="l" t="t" r="r" b="b"/>
                <a:pathLst>
                  <a:path w="24033" h="9297" extrusionOk="0">
                    <a:moveTo>
                      <a:pt x="9588" y="1"/>
                    </a:moveTo>
                    <a:cubicBezTo>
                      <a:pt x="4313" y="1"/>
                      <a:pt x="1" y="2266"/>
                      <a:pt x="1" y="2266"/>
                    </a:cubicBezTo>
                    <a:cubicBezTo>
                      <a:pt x="1" y="2266"/>
                      <a:pt x="4532" y="7677"/>
                      <a:pt x="11156" y="8992"/>
                    </a:cubicBezTo>
                    <a:cubicBezTo>
                      <a:pt x="12259" y="9208"/>
                      <a:pt x="13354" y="9296"/>
                      <a:pt x="14402" y="9296"/>
                    </a:cubicBezTo>
                    <a:cubicBezTo>
                      <a:pt x="19691" y="9296"/>
                      <a:pt x="24032" y="7017"/>
                      <a:pt x="24032" y="7017"/>
                    </a:cubicBezTo>
                    <a:cubicBezTo>
                      <a:pt x="24032" y="7017"/>
                      <a:pt x="19513" y="1624"/>
                      <a:pt x="12876" y="313"/>
                    </a:cubicBezTo>
                    <a:cubicBezTo>
                      <a:pt x="11760" y="93"/>
                      <a:pt x="10653" y="1"/>
                      <a:pt x="9588" y="1"/>
                    </a:cubicBez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50"/>
              <p:cNvSpPr/>
              <p:nvPr/>
            </p:nvSpPr>
            <p:spPr>
              <a:xfrm>
                <a:off x="4571989" y="1364792"/>
                <a:ext cx="1051427" cy="2479897"/>
              </a:xfrm>
              <a:custGeom>
                <a:avLst/>
                <a:gdLst/>
                <a:ahLst/>
                <a:cxnLst/>
                <a:rect l="l" t="t" r="r" b="b"/>
                <a:pathLst>
                  <a:path w="46436" h="109524" extrusionOk="0">
                    <a:moveTo>
                      <a:pt x="5762" y="0"/>
                    </a:moveTo>
                    <a:lnTo>
                      <a:pt x="5762" y="24126"/>
                    </a:lnTo>
                    <a:lnTo>
                      <a:pt x="9481" y="24126"/>
                    </a:lnTo>
                    <a:lnTo>
                      <a:pt x="9481" y="83936"/>
                    </a:lnTo>
                    <a:lnTo>
                      <a:pt x="1" y="83936"/>
                    </a:lnTo>
                    <a:lnTo>
                      <a:pt x="1" y="92281"/>
                    </a:lnTo>
                    <a:lnTo>
                      <a:pt x="13270" y="92281"/>
                    </a:lnTo>
                    <a:lnTo>
                      <a:pt x="18520" y="87300"/>
                    </a:lnTo>
                    <a:lnTo>
                      <a:pt x="18520" y="17395"/>
                    </a:lnTo>
                    <a:lnTo>
                      <a:pt x="14107" y="17395"/>
                    </a:lnTo>
                    <a:lnTo>
                      <a:pt x="14107" y="8345"/>
                    </a:lnTo>
                    <a:lnTo>
                      <a:pt x="37808" y="8345"/>
                    </a:lnTo>
                    <a:lnTo>
                      <a:pt x="37808" y="17395"/>
                    </a:lnTo>
                    <a:lnTo>
                      <a:pt x="30166" y="17395"/>
                    </a:lnTo>
                    <a:lnTo>
                      <a:pt x="30166" y="89397"/>
                    </a:lnTo>
                    <a:lnTo>
                      <a:pt x="18520" y="101187"/>
                    </a:lnTo>
                    <a:lnTo>
                      <a:pt x="1" y="101187"/>
                    </a:lnTo>
                    <a:lnTo>
                      <a:pt x="1" y="109524"/>
                    </a:lnTo>
                    <a:lnTo>
                      <a:pt x="22032" y="109524"/>
                    </a:lnTo>
                    <a:lnTo>
                      <a:pt x="38924" y="92281"/>
                    </a:lnTo>
                    <a:lnTo>
                      <a:pt x="38924" y="25744"/>
                    </a:lnTo>
                    <a:lnTo>
                      <a:pt x="46436" y="25744"/>
                    </a:lnTo>
                    <a:lnTo>
                      <a:pt x="46436" y="0"/>
                    </a:lnTo>
                    <a:close/>
                  </a:path>
                </a:pathLst>
              </a:custGeom>
              <a:solidFill>
                <a:srgbClr val="1E2453">
                  <a:alpha val="4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572" name="Google Shape;572;p50"/>
          <p:cNvCxnSpPr/>
          <p:nvPr/>
        </p:nvCxnSpPr>
        <p:spPr>
          <a:xfrm>
            <a:off x="2370300" y="2823412"/>
            <a:ext cx="4403100" cy="0"/>
          </a:xfrm>
          <a:prstGeom prst="straightConnector1">
            <a:avLst/>
          </a:prstGeom>
          <a:noFill/>
          <a:ln w="19050" cap="flat" cmpd="sng">
            <a:solidFill>
              <a:srgbClr val="20124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3" name="Google Shape;573;p50"/>
          <p:cNvSpPr/>
          <p:nvPr/>
        </p:nvSpPr>
        <p:spPr>
          <a:xfrm>
            <a:off x="4247896" y="75"/>
            <a:ext cx="648300" cy="810651"/>
          </a:xfrm>
          <a:prstGeom prst="flowChartOffpageConnector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50"/>
          <p:cNvSpPr txBox="1">
            <a:spLocks noGrp="1"/>
          </p:cNvSpPr>
          <p:nvPr>
            <p:ph type="title"/>
          </p:nvPr>
        </p:nvSpPr>
        <p:spPr>
          <a:xfrm>
            <a:off x="2124750" y="1168167"/>
            <a:ext cx="48945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3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300" b="1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300" b="1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300" b="1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300" b="1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300" b="1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300" b="1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300" b="1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300"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75" name="Google Shape;575;p50"/>
          <p:cNvSpPr txBox="1">
            <a:spLocks noGrp="1"/>
          </p:cNvSpPr>
          <p:nvPr>
            <p:ph type="subTitle" idx="1"/>
          </p:nvPr>
        </p:nvSpPr>
        <p:spPr>
          <a:xfrm>
            <a:off x="2370450" y="2158783"/>
            <a:ext cx="4403100" cy="4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3"/>
                </a:solidFill>
                <a:latin typeface="Graduate"/>
                <a:ea typeface="Graduate"/>
                <a:cs typeface="Graduate"/>
                <a:sym typeface="Graduate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3"/>
                </a:solidFill>
                <a:latin typeface="Graduate"/>
                <a:ea typeface="Graduate"/>
                <a:cs typeface="Graduate"/>
                <a:sym typeface="Graduate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3"/>
                </a:solidFill>
                <a:latin typeface="Graduate"/>
                <a:ea typeface="Graduate"/>
                <a:cs typeface="Graduate"/>
                <a:sym typeface="Graduate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3"/>
                </a:solidFill>
                <a:latin typeface="Graduate"/>
                <a:ea typeface="Graduate"/>
                <a:cs typeface="Graduate"/>
                <a:sym typeface="Graduate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3"/>
                </a:solidFill>
                <a:latin typeface="Graduate"/>
                <a:ea typeface="Graduate"/>
                <a:cs typeface="Graduate"/>
                <a:sym typeface="Graduate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3"/>
                </a:solidFill>
                <a:latin typeface="Graduate"/>
                <a:ea typeface="Graduate"/>
                <a:cs typeface="Graduate"/>
                <a:sym typeface="Graduate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3"/>
                </a:solidFill>
                <a:latin typeface="Graduate"/>
                <a:ea typeface="Graduate"/>
                <a:cs typeface="Graduate"/>
                <a:sym typeface="Graduate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3000" b="1">
                <a:solidFill>
                  <a:schemeClr val="accent3"/>
                </a:solidFill>
                <a:latin typeface="Graduate"/>
                <a:ea typeface="Graduate"/>
                <a:cs typeface="Graduate"/>
                <a:sym typeface="Graduate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3000" b="1">
                <a:solidFill>
                  <a:schemeClr val="accent3"/>
                </a:solidFill>
                <a:latin typeface="Graduate"/>
                <a:ea typeface="Graduate"/>
                <a:cs typeface="Graduate"/>
                <a:sym typeface="Graduate"/>
              </a:defRPr>
            </a:lvl9pPr>
          </a:lstStyle>
          <a:p>
            <a:endParaRPr/>
          </a:p>
        </p:txBody>
      </p:sp>
      <p:sp>
        <p:nvSpPr>
          <p:cNvPr id="576" name="Google Shape;576;p50"/>
          <p:cNvSpPr txBox="1">
            <a:spLocks noGrp="1"/>
          </p:cNvSpPr>
          <p:nvPr>
            <p:ph type="subTitle" idx="2"/>
          </p:nvPr>
        </p:nvSpPr>
        <p:spPr>
          <a:xfrm>
            <a:off x="3449250" y="1730381"/>
            <a:ext cx="22455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20124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0124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0124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0124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0124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0124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0124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20124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20124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77" name="Google Shape;577;p50"/>
          <p:cNvSpPr txBox="1">
            <a:spLocks noGrp="1"/>
          </p:cNvSpPr>
          <p:nvPr>
            <p:ph type="subTitle" idx="3"/>
          </p:nvPr>
        </p:nvSpPr>
        <p:spPr>
          <a:xfrm>
            <a:off x="2058000" y="2872706"/>
            <a:ext cx="5028000" cy="5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20124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0124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0124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0124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0124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0124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0124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20124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20124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31"/>
          <p:cNvGrpSpPr/>
          <p:nvPr/>
        </p:nvGrpSpPr>
        <p:grpSpPr>
          <a:xfrm>
            <a:off x="358900" y="366625"/>
            <a:ext cx="8426200" cy="587700"/>
            <a:chOff x="358900" y="366625"/>
            <a:chExt cx="8426200" cy="587700"/>
          </a:xfrm>
        </p:grpSpPr>
        <p:sp>
          <p:nvSpPr>
            <p:cNvPr id="277" name="Google Shape;277;p31"/>
            <p:cNvSpPr/>
            <p:nvPr/>
          </p:nvSpPr>
          <p:spPr>
            <a:xfrm rot="-5400000">
              <a:off x="8175000" y="340175"/>
              <a:ext cx="579600" cy="640600"/>
            </a:xfrm>
            <a:prstGeom prst="flowChartOffpageConnector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 rot="5400000">
              <a:off x="4202375" y="-3070625"/>
              <a:ext cx="587700" cy="746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 rot="5400000">
              <a:off x="389400" y="340175"/>
              <a:ext cx="579600" cy="640600"/>
            </a:xfrm>
            <a:prstGeom prst="flowChartOffpageConnector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31"/>
          <p:cNvSpPr txBox="1">
            <a:spLocks noGrp="1"/>
          </p:cNvSpPr>
          <p:nvPr>
            <p:ph type="body" idx="1"/>
          </p:nvPr>
        </p:nvSpPr>
        <p:spPr>
          <a:xfrm>
            <a:off x="720000" y="1420900"/>
            <a:ext cx="7703100" cy="31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●"/>
              <a:defRPr sz="1200"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281" name="Google Shape;281;p31"/>
          <p:cNvSpPr txBox="1">
            <a:spLocks noGrp="1"/>
          </p:cNvSpPr>
          <p:nvPr>
            <p:ph type="title"/>
          </p:nvPr>
        </p:nvSpPr>
        <p:spPr>
          <a:xfrm>
            <a:off x="1126500" y="533510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"/>
          <p:cNvSpPr txBox="1">
            <a:spLocks noGrp="1"/>
          </p:cNvSpPr>
          <p:nvPr>
            <p:ph type="title"/>
          </p:nvPr>
        </p:nvSpPr>
        <p:spPr>
          <a:xfrm>
            <a:off x="1257875" y="1445552"/>
            <a:ext cx="4162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body" idx="1"/>
          </p:nvPr>
        </p:nvSpPr>
        <p:spPr>
          <a:xfrm>
            <a:off x="1257875" y="2584301"/>
            <a:ext cx="3852000" cy="20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3" name="Google Shape;303;p34"/>
          <p:cNvSpPr/>
          <p:nvPr/>
        </p:nvSpPr>
        <p:spPr>
          <a:xfrm>
            <a:off x="0" y="75"/>
            <a:ext cx="51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4"/>
          <p:cNvSpPr/>
          <p:nvPr/>
        </p:nvSpPr>
        <p:spPr>
          <a:xfrm>
            <a:off x="720713" y="75"/>
            <a:ext cx="982125" cy="1228075"/>
          </a:xfrm>
          <a:prstGeom prst="flowChartOffpageConnector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/>
          <p:nvPr/>
        </p:nvSpPr>
        <p:spPr>
          <a:xfrm>
            <a:off x="0" y="5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5"/>
          <p:cNvSpPr txBox="1">
            <a:spLocks noGrp="1"/>
          </p:cNvSpPr>
          <p:nvPr>
            <p:ph type="title"/>
          </p:nvPr>
        </p:nvSpPr>
        <p:spPr>
          <a:xfrm>
            <a:off x="720725" y="1622600"/>
            <a:ext cx="7702500" cy="1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310" name="Google Shape;310;p36"/>
          <p:cNvGrpSpPr/>
          <p:nvPr/>
        </p:nvGrpSpPr>
        <p:grpSpPr>
          <a:xfrm>
            <a:off x="358900" y="366625"/>
            <a:ext cx="8426200" cy="587700"/>
            <a:chOff x="358900" y="366625"/>
            <a:chExt cx="8426200" cy="587700"/>
          </a:xfrm>
        </p:grpSpPr>
        <p:sp>
          <p:nvSpPr>
            <p:cNvPr id="311" name="Google Shape;311;p36"/>
            <p:cNvSpPr/>
            <p:nvPr/>
          </p:nvSpPr>
          <p:spPr>
            <a:xfrm rot="-5400000">
              <a:off x="8175000" y="340175"/>
              <a:ext cx="579600" cy="640600"/>
            </a:xfrm>
            <a:prstGeom prst="flowChartOffpageConnector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6"/>
            <p:cNvSpPr/>
            <p:nvPr/>
          </p:nvSpPr>
          <p:spPr>
            <a:xfrm rot="5400000">
              <a:off x="4202375" y="-3070625"/>
              <a:ext cx="587700" cy="746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6"/>
            <p:cNvSpPr/>
            <p:nvPr/>
          </p:nvSpPr>
          <p:spPr>
            <a:xfrm rot="5400000">
              <a:off x="389400" y="340175"/>
              <a:ext cx="579600" cy="640600"/>
            </a:xfrm>
            <a:prstGeom prst="flowChartOffpageConnector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36"/>
          <p:cNvSpPr txBox="1">
            <a:spLocks noGrp="1"/>
          </p:cNvSpPr>
          <p:nvPr>
            <p:ph type="title"/>
          </p:nvPr>
        </p:nvSpPr>
        <p:spPr>
          <a:xfrm>
            <a:off x="5106925" y="1462919"/>
            <a:ext cx="3317100" cy="11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5" name="Google Shape;315;p36"/>
          <p:cNvSpPr txBox="1">
            <a:spLocks noGrp="1"/>
          </p:cNvSpPr>
          <p:nvPr>
            <p:ph type="body" idx="1"/>
          </p:nvPr>
        </p:nvSpPr>
        <p:spPr>
          <a:xfrm>
            <a:off x="5106925" y="3016287"/>
            <a:ext cx="3317100" cy="13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6" name="Google Shape;316;p36"/>
          <p:cNvSpPr txBox="1">
            <a:spLocks noGrp="1"/>
          </p:cNvSpPr>
          <p:nvPr>
            <p:ph type="title" idx="2"/>
          </p:nvPr>
        </p:nvSpPr>
        <p:spPr>
          <a:xfrm>
            <a:off x="1126500" y="533510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8"/>
          <p:cNvSpPr txBox="1">
            <a:spLocks noGrp="1"/>
          </p:cNvSpPr>
          <p:nvPr>
            <p:ph type="title" hasCustomPrompt="1"/>
          </p:nvPr>
        </p:nvSpPr>
        <p:spPr>
          <a:xfrm>
            <a:off x="720750" y="1794300"/>
            <a:ext cx="7702500" cy="16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9" name="Google Shape;369;p38"/>
          <p:cNvSpPr txBox="1">
            <a:spLocks noGrp="1"/>
          </p:cNvSpPr>
          <p:nvPr>
            <p:ph type="body" idx="1"/>
          </p:nvPr>
        </p:nvSpPr>
        <p:spPr>
          <a:xfrm>
            <a:off x="720750" y="3298750"/>
            <a:ext cx="77025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0" name="Google Shape;370;p38"/>
          <p:cNvSpPr/>
          <p:nvPr/>
        </p:nvSpPr>
        <p:spPr>
          <a:xfrm>
            <a:off x="4572000" y="5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74" name="Google Shape;374;p40"/>
          <p:cNvSpPr/>
          <p:nvPr/>
        </p:nvSpPr>
        <p:spPr>
          <a:xfrm>
            <a:off x="0" y="75"/>
            <a:ext cx="51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0"/>
          <p:cNvSpPr txBox="1">
            <a:spLocks noGrp="1"/>
          </p:cNvSpPr>
          <p:nvPr>
            <p:ph type="title" hasCustomPrompt="1"/>
          </p:nvPr>
        </p:nvSpPr>
        <p:spPr>
          <a:xfrm>
            <a:off x="810000" y="638000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6" name="Google Shape;376;p40"/>
          <p:cNvSpPr txBox="1">
            <a:spLocks noGrp="1"/>
          </p:cNvSpPr>
          <p:nvPr>
            <p:ph type="ctrTitle" idx="2"/>
          </p:nvPr>
        </p:nvSpPr>
        <p:spPr>
          <a:xfrm>
            <a:off x="810000" y="1255089"/>
            <a:ext cx="2914500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7" name="Google Shape;377;p40"/>
          <p:cNvSpPr txBox="1">
            <a:spLocks noGrp="1"/>
          </p:cNvSpPr>
          <p:nvPr>
            <p:ph type="subTitle" idx="1"/>
          </p:nvPr>
        </p:nvSpPr>
        <p:spPr>
          <a:xfrm>
            <a:off x="810000" y="1541386"/>
            <a:ext cx="2631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78" name="Google Shape;378;p40"/>
          <p:cNvSpPr txBox="1">
            <a:spLocks noGrp="1"/>
          </p:cNvSpPr>
          <p:nvPr>
            <p:ph type="title" idx="3" hasCustomPrompt="1"/>
          </p:nvPr>
        </p:nvSpPr>
        <p:spPr>
          <a:xfrm>
            <a:off x="810000" y="2964610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9" name="Google Shape;379;p40"/>
          <p:cNvSpPr txBox="1">
            <a:spLocks noGrp="1"/>
          </p:cNvSpPr>
          <p:nvPr>
            <p:ph type="ctrTitle" idx="4"/>
          </p:nvPr>
        </p:nvSpPr>
        <p:spPr>
          <a:xfrm>
            <a:off x="810000" y="3586337"/>
            <a:ext cx="3213000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0" name="Google Shape;380;p40"/>
          <p:cNvSpPr txBox="1">
            <a:spLocks noGrp="1"/>
          </p:cNvSpPr>
          <p:nvPr>
            <p:ph type="subTitle" idx="5"/>
          </p:nvPr>
        </p:nvSpPr>
        <p:spPr>
          <a:xfrm>
            <a:off x="810000" y="3871000"/>
            <a:ext cx="30924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81" name="Google Shape;381;p40"/>
          <p:cNvSpPr txBox="1">
            <a:spLocks noGrp="1"/>
          </p:cNvSpPr>
          <p:nvPr>
            <p:ph type="title" idx="6" hasCustomPrompt="1"/>
          </p:nvPr>
        </p:nvSpPr>
        <p:spPr>
          <a:xfrm>
            <a:off x="5210266" y="638000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2" name="Google Shape;382;p40"/>
          <p:cNvSpPr txBox="1">
            <a:spLocks noGrp="1"/>
          </p:cNvSpPr>
          <p:nvPr>
            <p:ph type="ctrTitle" idx="7"/>
          </p:nvPr>
        </p:nvSpPr>
        <p:spPr>
          <a:xfrm>
            <a:off x="5210266" y="1255089"/>
            <a:ext cx="2914500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3" name="Google Shape;383;p40"/>
          <p:cNvSpPr txBox="1">
            <a:spLocks noGrp="1"/>
          </p:cNvSpPr>
          <p:nvPr>
            <p:ph type="subTitle" idx="8"/>
          </p:nvPr>
        </p:nvSpPr>
        <p:spPr>
          <a:xfrm>
            <a:off x="5210266" y="1541386"/>
            <a:ext cx="2631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84" name="Google Shape;384;p40"/>
          <p:cNvSpPr txBox="1">
            <a:spLocks noGrp="1"/>
          </p:cNvSpPr>
          <p:nvPr>
            <p:ph type="title" idx="9" hasCustomPrompt="1"/>
          </p:nvPr>
        </p:nvSpPr>
        <p:spPr>
          <a:xfrm>
            <a:off x="5210266" y="2964604"/>
            <a:ext cx="17070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5" name="Google Shape;385;p40"/>
          <p:cNvSpPr txBox="1">
            <a:spLocks noGrp="1"/>
          </p:cNvSpPr>
          <p:nvPr>
            <p:ph type="ctrTitle" idx="13"/>
          </p:nvPr>
        </p:nvSpPr>
        <p:spPr>
          <a:xfrm>
            <a:off x="5210266" y="3586312"/>
            <a:ext cx="2914500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6" name="Google Shape;386;p40"/>
          <p:cNvSpPr txBox="1">
            <a:spLocks noGrp="1"/>
          </p:cNvSpPr>
          <p:nvPr>
            <p:ph type="subTitle" idx="14"/>
          </p:nvPr>
        </p:nvSpPr>
        <p:spPr>
          <a:xfrm>
            <a:off x="5210266" y="3871000"/>
            <a:ext cx="3213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idact Gothic"/>
              <a:buNone/>
              <a:defRPr sz="1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CAPTION_ONLY_1_1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2"/>
          <p:cNvSpPr/>
          <p:nvPr/>
        </p:nvSpPr>
        <p:spPr>
          <a:xfrm>
            <a:off x="4518000" y="-19950"/>
            <a:ext cx="4626000" cy="518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42"/>
          <p:cNvGrpSpPr/>
          <p:nvPr/>
        </p:nvGrpSpPr>
        <p:grpSpPr>
          <a:xfrm flipH="1">
            <a:off x="358900" y="366625"/>
            <a:ext cx="8426200" cy="587700"/>
            <a:chOff x="358900" y="366625"/>
            <a:chExt cx="8426200" cy="587700"/>
          </a:xfrm>
        </p:grpSpPr>
        <p:sp>
          <p:nvSpPr>
            <p:cNvPr id="396" name="Google Shape;396;p42"/>
            <p:cNvSpPr/>
            <p:nvPr/>
          </p:nvSpPr>
          <p:spPr>
            <a:xfrm rot="-5400000">
              <a:off x="8175000" y="340175"/>
              <a:ext cx="579600" cy="640600"/>
            </a:xfrm>
            <a:prstGeom prst="flowChartOffpageConnector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 rot="5400000">
              <a:off x="4202375" y="-3070625"/>
              <a:ext cx="587700" cy="7462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 rot="5400000">
              <a:off x="389400" y="340175"/>
              <a:ext cx="579600" cy="640600"/>
            </a:xfrm>
            <a:prstGeom prst="flowChartOffpageConnector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42"/>
          <p:cNvSpPr txBox="1">
            <a:spLocks noGrp="1"/>
          </p:cNvSpPr>
          <p:nvPr>
            <p:ph type="title"/>
          </p:nvPr>
        </p:nvSpPr>
        <p:spPr>
          <a:xfrm>
            <a:off x="1126500" y="533510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2">
        <a:schemeClr val="bg1"/>
      </p:bgRef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raduate"/>
              <a:buNone/>
              <a:defRPr sz="2800">
                <a:solidFill>
                  <a:schemeClr val="dk2"/>
                </a:solidFill>
                <a:latin typeface="Graduate"/>
                <a:ea typeface="Graduate"/>
                <a:cs typeface="Graduate"/>
                <a:sym typeface="Graduat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raduate"/>
              <a:buNone/>
              <a:defRPr sz="2800">
                <a:solidFill>
                  <a:schemeClr val="dk2"/>
                </a:solidFill>
                <a:latin typeface="Graduate"/>
                <a:ea typeface="Graduate"/>
                <a:cs typeface="Graduate"/>
                <a:sym typeface="Graduat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raduate"/>
              <a:buNone/>
              <a:defRPr sz="2800">
                <a:solidFill>
                  <a:schemeClr val="dk2"/>
                </a:solidFill>
                <a:latin typeface="Graduate"/>
                <a:ea typeface="Graduate"/>
                <a:cs typeface="Graduate"/>
                <a:sym typeface="Graduat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raduate"/>
              <a:buNone/>
              <a:defRPr sz="2800">
                <a:solidFill>
                  <a:schemeClr val="dk2"/>
                </a:solidFill>
                <a:latin typeface="Graduate"/>
                <a:ea typeface="Graduate"/>
                <a:cs typeface="Graduate"/>
                <a:sym typeface="Graduat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raduate"/>
              <a:buNone/>
              <a:defRPr sz="2800">
                <a:solidFill>
                  <a:schemeClr val="dk2"/>
                </a:solidFill>
                <a:latin typeface="Graduate"/>
                <a:ea typeface="Graduate"/>
                <a:cs typeface="Graduate"/>
                <a:sym typeface="Graduat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raduate"/>
              <a:buNone/>
              <a:defRPr sz="2800">
                <a:solidFill>
                  <a:schemeClr val="dk2"/>
                </a:solidFill>
                <a:latin typeface="Graduate"/>
                <a:ea typeface="Graduate"/>
                <a:cs typeface="Graduate"/>
                <a:sym typeface="Graduat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raduate"/>
              <a:buNone/>
              <a:defRPr sz="2800">
                <a:solidFill>
                  <a:schemeClr val="dk2"/>
                </a:solidFill>
                <a:latin typeface="Graduate"/>
                <a:ea typeface="Graduate"/>
                <a:cs typeface="Graduate"/>
                <a:sym typeface="Graduat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raduate"/>
              <a:buNone/>
              <a:defRPr sz="2800">
                <a:solidFill>
                  <a:schemeClr val="dk2"/>
                </a:solidFill>
                <a:latin typeface="Graduate"/>
                <a:ea typeface="Graduate"/>
                <a:cs typeface="Graduate"/>
                <a:sym typeface="Graduat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raduate"/>
              <a:buNone/>
              <a:defRPr sz="2800">
                <a:solidFill>
                  <a:schemeClr val="dk2"/>
                </a:solidFill>
                <a:latin typeface="Graduate"/>
                <a:ea typeface="Graduate"/>
                <a:cs typeface="Graduate"/>
                <a:sym typeface="Graduate"/>
              </a:defRPr>
            </a:lvl9pPr>
          </a:lstStyle>
          <a:p>
            <a:endParaRPr/>
          </a:p>
        </p:txBody>
      </p:sp>
      <p:sp>
        <p:nvSpPr>
          <p:cNvPr id="264" name="Google Shape;26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ntic Slab"/>
              <a:buChar char="●"/>
              <a:defRPr sz="1800"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ic Slab"/>
              <a:buChar char="○"/>
              <a:defRPr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ic Slab"/>
              <a:buChar char="■"/>
              <a:defRPr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ic Slab"/>
              <a:buChar char="●"/>
              <a:defRPr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ic Slab"/>
              <a:buChar char="○"/>
              <a:defRPr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ic Slab"/>
              <a:buChar char="■"/>
              <a:defRPr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ic Slab"/>
              <a:buChar char="●"/>
              <a:defRPr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tic Slab"/>
              <a:buChar char="○"/>
              <a:defRPr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tic Slab"/>
              <a:buChar char="■"/>
              <a:defRPr>
                <a:solidFill>
                  <a:schemeClr val="dk2"/>
                </a:solidFill>
                <a:latin typeface="Antic Slab"/>
                <a:ea typeface="Antic Slab"/>
                <a:cs typeface="Antic Slab"/>
                <a:sym typeface="Antic Slab"/>
              </a:defRPr>
            </a:lvl9pPr>
          </a:lstStyle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9" r:id="rId3"/>
    <p:sldLayoutId id="2147483680" r:id="rId4"/>
    <p:sldLayoutId id="2147483681" r:id="rId5"/>
    <p:sldLayoutId id="2147483683" r:id="rId6"/>
    <p:sldLayoutId id="2147483684" r:id="rId7"/>
    <p:sldLayoutId id="2147483685" r:id="rId8"/>
    <p:sldLayoutId id="2147483687" r:id="rId9"/>
    <p:sldLayoutId id="2147483691" r:id="rId10"/>
    <p:sldLayoutId id="2147483692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2Er2I58u6_U-E7h1AAxc-ouno9q36Wyw/view?pli=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g"/><Relationship Id="rId4" Type="http://schemas.openxmlformats.org/officeDocument/2006/relationships/hyperlink" Target="https://drive.google.com/file/d/12Er2I58u6_U-E7h1AAxc-ouno9q36Wyw/view?usp=shari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w53PEjEMJ4_y7PHq0jUa26_4rHzPW_3o/view?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56"/>
          <p:cNvSpPr/>
          <p:nvPr/>
        </p:nvSpPr>
        <p:spPr>
          <a:xfrm>
            <a:off x="809759" y="75"/>
            <a:ext cx="1771050" cy="2214575"/>
          </a:xfrm>
          <a:prstGeom prst="flowChartOffpageConnector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56"/>
          <p:cNvSpPr txBox="1">
            <a:spLocks noGrp="1"/>
          </p:cNvSpPr>
          <p:nvPr>
            <p:ph type="ctrTitle"/>
          </p:nvPr>
        </p:nvSpPr>
        <p:spPr>
          <a:xfrm>
            <a:off x="1122394" y="2314585"/>
            <a:ext cx="3463364" cy="7645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Promocija </a:t>
            </a:r>
            <a:endParaRPr dirty="0"/>
          </a:p>
        </p:txBody>
      </p:sp>
      <p:sp>
        <p:nvSpPr>
          <p:cNvPr id="740" name="Google Shape;740;p56"/>
          <p:cNvSpPr txBox="1">
            <a:spLocks noGrp="1"/>
          </p:cNvSpPr>
          <p:nvPr>
            <p:ph type="subTitle" idx="1"/>
          </p:nvPr>
        </p:nvSpPr>
        <p:spPr>
          <a:xfrm>
            <a:off x="655230" y="3179041"/>
            <a:ext cx="4109339" cy="11690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Graduate" panose="020B0604020202020204" charset="0"/>
              </a:rPr>
              <a:t>MAGISTARA PRAVA 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Graduate" panose="020B0604020202020204" charset="0"/>
              </a:rPr>
              <a:t>PRVOSTUPNIKA PRAVA 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Graduate" panose="020B0604020202020204" charset="0"/>
              </a:rPr>
              <a:t>PRVOSTUPNIKA KRIMINALISTIKE I SIGURNOSNOG MENADŽMENTA</a:t>
            </a:r>
          </a:p>
        </p:txBody>
      </p:sp>
      <p:pic>
        <p:nvPicPr>
          <p:cNvPr id="741" name="Google Shape;741;p56"/>
          <p:cNvPicPr preferRelativeResize="0"/>
          <p:nvPr/>
        </p:nvPicPr>
        <p:blipFill rotWithShape="1">
          <a:blip r:embed="rId3">
            <a:alphaModFix/>
          </a:blip>
          <a:srcRect l="37421" t="7916" r="29191" b="55160"/>
          <a:stretch/>
        </p:blipFill>
        <p:spPr>
          <a:xfrm>
            <a:off x="4899899" y="0"/>
            <a:ext cx="424410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56"/>
          <p:cNvSpPr/>
          <p:nvPr/>
        </p:nvSpPr>
        <p:spPr>
          <a:xfrm>
            <a:off x="0" y="75"/>
            <a:ext cx="51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6"/>
          <p:cNvSpPr/>
          <p:nvPr/>
        </p:nvSpPr>
        <p:spPr>
          <a:xfrm>
            <a:off x="4899900" y="0"/>
            <a:ext cx="4244100" cy="5143500"/>
          </a:xfrm>
          <a:prstGeom prst="rect">
            <a:avLst/>
          </a:prstGeom>
          <a:solidFill>
            <a:srgbClr val="1E2453">
              <a:alpha val="11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74" y="258916"/>
            <a:ext cx="1573262" cy="991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kstniOkvir 3"/>
          <p:cNvSpPr txBox="1"/>
          <p:nvPr/>
        </p:nvSpPr>
        <p:spPr>
          <a:xfrm>
            <a:off x="810511" y="4294091"/>
            <a:ext cx="4089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duate" panose="020B0604020202020204" charset="0"/>
              </a:rPr>
              <a:t>20. Listopada 2020. godine – 10:00 sati </a:t>
            </a:r>
            <a:endParaRPr lang="en-US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aduate" panose="020B0604020202020204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7543800" y="4016371"/>
            <a:ext cx="1404257" cy="58122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ONLINE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71"/>
          <p:cNvSpPr/>
          <p:nvPr/>
        </p:nvSpPr>
        <p:spPr>
          <a:xfrm>
            <a:off x="4080938" y="75"/>
            <a:ext cx="982125" cy="1228075"/>
          </a:xfrm>
          <a:prstGeom prst="flowChartOffpageConnector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03" y="147164"/>
            <a:ext cx="612397" cy="942769"/>
          </a:xfrm>
          <a:prstGeom prst="rect">
            <a:avLst/>
          </a:prstGeom>
        </p:spPr>
      </p:pic>
      <p:sp>
        <p:nvSpPr>
          <p:cNvPr id="48" name="Google Shape;805;p58"/>
          <p:cNvSpPr txBox="1">
            <a:spLocks/>
          </p:cNvSpPr>
          <p:nvPr/>
        </p:nvSpPr>
        <p:spPr>
          <a:xfrm>
            <a:off x="101121" y="504057"/>
            <a:ext cx="3664029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duate" panose="020B0604020202020204" charset="0"/>
              </a:rPr>
              <a:t>Prvostupnici Kriminalistike i sigurnosnog menadžmenta (108)  </a:t>
            </a:r>
            <a:endParaRPr lang="hr-H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aduate" panose="020B060402020202020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694376" y="850692"/>
            <a:ext cx="239716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ĆIRIL SUŠILOVIĆ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LUCIJA ROZIĆ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ANDREAS BERIĆ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IVONA PAVIĆ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 MARINKA BAZINA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KATARINA IVANOVIĆ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BARBARA ROZIĆ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DRAGANA ĆORIĆ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MARIJA ČVORO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ANTE RAVIĆ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ELA DIZDAR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MARIO DEDIĆ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TADEA PETROVIĆ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LORENA BEŠLIĆ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MATEA LJUBIČIĆ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ANDREA SOLDO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KATIJA ČUTURA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DRAGA MADUNOVIĆ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ANDREA MURATOVIĆ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9" name="TekstniOkvir 8"/>
          <p:cNvSpPr txBox="1"/>
          <p:nvPr/>
        </p:nvSpPr>
        <p:spPr>
          <a:xfrm>
            <a:off x="3502312" y="1224383"/>
            <a:ext cx="2495717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EMANUELA KRIŽANAC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MATEA MARKUNOVIĆ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ANTE VUKOJA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DOMINIK ŠAKIĆ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ANDREA DRONJIĆ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JURE PRIMORAC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MATE SUBAŠIĆ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PERE ČOLAK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DUNJA KREŠIĆ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TAJMA BOŠKAILO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MARKO GALIĆ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MARKO JAKOVLJEVIĆ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MARIJA LJUBIĆ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MATEA BEŠLIĆ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FILIP BEVANDA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ANDREA TOMIĆ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300" dirty="0" smtClean="0">
                <a:latin typeface="Graduate" panose="020B0604020202020204" charset="0"/>
              </a:rPr>
              <a:t>NATALIJA PLANINIĆ</a:t>
            </a:r>
            <a:endParaRPr lang="en-US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6268090" y="147164"/>
            <a:ext cx="333871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MAGDALENA TADIĆ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GABRIELA CVITKOVIĆ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ADNA PEKUŠIĆ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ANTONIO DEVČIĆ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ĐANIN KRESO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PERO KRIŠTIĆ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ZDRAVKA BAGARIĆ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NIKOLINA SUŠAC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ANTONIJA NENADIĆ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KLAUDIJA FRANIĆ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JOSIPA KAJIĆ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ANDREJA MIŠETIĆ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PETAR BEŠLIĆ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ANTONELA STIPIĆ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ALDINA DELIĆ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ANIDA HAIRLIĆ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SLAVICA GLAVOTA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NERMIN DŽAMBO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ANTO ĐUKIĆ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MARINA JURIĆ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ANDREJ ŠIMIĆ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latin typeface="Graduate" panose="020B0604020202020204" charset="0"/>
              </a:rPr>
              <a:t>IVANA MUTABDŽIĆ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71"/>
          <p:cNvSpPr/>
          <p:nvPr/>
        </p:nvSpPr>
        <p:spPr>
          <a:xfrm>
            <a:off x="4080938" y="75"/>
            <a:ext cx="982125" cy="1228075"/>
          </a:xfrm>
          <a:prstGeom prst="flowChartOffpageConnector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38" y="125393"/>
            <a:ext cx="610876" cy="940427"/>
          </a:xfrm>
          <a:prstGeom prst="rect">
            <a:avLst/>
          </a:prstGeom>
        </p:spPr>
      </p:pic>
      <p:sp>
        <p:nvSpPr>
          <p:cNvPr id="48" name="Google Shape;805;p58"/>
          <p:cNvSpPr txBox="1">
            <a:spLocks/>
          </p:cNvSpPr>
          <p:nvPr/>
        </p:nvSpPr>
        <p:spPr>
          <a:xfrm>
            <a:off x="101121" y="504057"/>
            <a:ext cx="3664029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duate" panose="020B0604020202020204" charset="0"/>
              </a:rPr>
              <a:t>Prvostupnici Kriminalistike i sigurnosnog menadžmenta (108)  </a:t>
            </a:r>
            <a:endParaRPr lang="hr-H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aduate" panose="020B060402020202020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741257" y="769657"/>
            <a:ext cx="22730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MATEO BARAĆ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LAURA OSTOJIĆ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MARIJA MABIĆ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MARIJA KUTLE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GLORIJA ĆALIŠ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ANĐELA SIČAJA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ANA JELČIĆ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FRANČESKA – FANI BIŠKO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JURE KURTOVIĆ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INES KRSTANOVIĆ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NIKOLA JURKOVIĆ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MIA AKMADŽIĆ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STIPE JUKIĆ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ĐURĐICA DOMINIKOVIĆ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MARIJA LEDUŠIĆ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IVA ZELJKO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540150" y="1200544"/>
            <a:ext cx="27657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TEA ĆOSIĆ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IVAN BIŠKO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BOŽENKA PULJAK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ANTONIA RAŠIĆ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IVANA PERIĆ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ANTONIJA DŽALTO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VLATKA RADIŠIĆ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DANIJELA VRDOLJAK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MONIKA VRDOLJAK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MARIJA PRANJIĆ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NATALIJA ŠKULJ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GABRIJELA RADIĆ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ANĐELA BENCUN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BRIGITA NEDIĆ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RUŽICA ĐEREK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DORIS PEHAR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6157643" y="387999"/>
            <a:ext cx="33387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MONIKA JURIČ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MARIJA KORDIĆ</a:t>
            </a:r>
            <a:endParaRPr lang="hr-HR" dirty="0"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ŠIMUN PERIĆ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ANĐELA SESAR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MIRKO DROPULIĆ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DARKO MATIJEVIĆ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IVAN RAJIČ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JOSIP KARAČIĆ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KATARINA ŠIMUNOVIĆ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ANICA PENJGUŠIĆ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RUŽICA MIŠKOVIĆ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KARLO TICA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mtClean="0">
                <a:latin typeface="Graduate" panose="020B0604020202020204" charset="0"/>
              </a:rPr>
              <a:t>LEONA </a:t>
            </a:r>
            <a:r>
              <a:rPr lang="hr-HR" dirty="0" smtClean="0">
                <a:latin typeface="Graduate" panose="020B0604020202020204" charset="0"/>
              </a:rPr>
              <a:t>PEŠA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STIPE ČUIĆ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ELENA RASPUDIĆ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NIKOLINA BARBARIĆ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TEA MASLAĆ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KARLO KONJEVOD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latin typeface="Graduate" panose="020B0604020202020204" charset="0"/>
              </a:rPr>
              <a:t>ROBERT MUSULIN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8587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74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rgbClr val="1E2453">
              <a:alpha val="11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74"/>
          <p:cNvSpPr txBox="1"/>
          <p:nvPr/>
        </p:nvSpPr>
        <p:spPr>
          <a:xfrm>
            <a:off x="2769747" y="2408464"/>
            <a:ext cx="3669818" cy="26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100" b="1" dirty="0" smtClean="0">
                <a:solidFill>
                  <a:schemeClr val="dk2"/>
                </a:solidFill>
                <a:latin typeface="Graduate"/>
                <a:ea typeface="Graduate"/>
                <a:cs typeface="Graduate"/>
                <a:sym typeface="Graduate"/>
              </a:rPr>
              <a:t>Prisega studenata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dk2"/>
                </a:solidFill>
                <a:latin typeface="Graduate"/>
                <a:ea typeface="Graduate"/>
                <a:cs typeface="Graduate"/>
                <a:sym typeface="Graduate"/>
                <a:hlinkClick r:id="rId3"/>
              </a:rPr>
              <a:t>(</a:t>
            </a:r>
            <a:r>
              <a:rPr lang="hr-HR" dirty="0" smtClean="0">
                <a:solidFill>
                  <a:schemeClr val="dk2"/>
                </a:solidFill>
                <a:latin typeface="Graduate"/>
                <a:ea typeface="Graduate"/>
                <a:cs typeface="Graduate"/>
                <a:sym typeface="Graduate"/>
                <a:hlinkClick r:id="rId4"/>
              </a:rPr>
              <a:t>preuzmi</a:t>
            </a:r>
            <a:r>
              <a:rPr lang="hr-HR" dirty="0" smtClean="0">
                <a:solidFill>
                  <a:schemeClr val="dk2"/>
                </a:solidFill>
                <a:latin typeface="Graduate"/>
                <a:ea typeface="Graduate"/>
                <a:cs typeface="Graduate"/>
                <a:sym typeface="Graduate"/>
                <a:hlinkClick r:id="rId3"/>
              </a:rPr>
              <a:t>)</a:t>
            </a:r>
            <a:endParaRPr dirty="0">
              <a:solidFill>
                <a:schemeClr val="dk2"/>
              </a:solidFill>
              <a:latin typeface="Graduate"/>
              <a:ea typeface="Graduate"/>
              <a:cs typeface="Graduate"/>
              <a:sym typeface="Graduate"/>
            </a:endParaRPr>
          </a:p>
        </p:txBody>
      </p:sp>
      <p:sp>
        <p:nvSpPr>
          <p:cNvPr id="1577" name="Google Shape;1577;p74"/>
          <p:cNvSpPr/>
          <p:nvPr/>
        </p:nvSpPr>
        <p:spPr>
          <a:xfrm>
            <a:off x="0" y="75"/>
            <a:ext cx="5199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Slika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94" y="70552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83"/>
          <p:cNvSpPr txBox="1">
            <a:spLocks noGrp="1"/>
          </p:cNvSpPr>
          <p:nvPr>
            <p:ph type="ctrTitle" idx="4294967295"/>
          </p:nvPr>
        </p:nvSpPr>
        <p:spPr>
          <a:xfrm>
            <a:off x="5821088" y="2474000"/>
            <a:ext cx="2700230" cy="7379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RASPORED</a:t>
            </a:r>
            <a:endParaRPr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8" name="Google Shape;2098;p83"/>
          <p:cNvSpPr txBox="1">
            <a:spLocks noGrp="1"/>
          </p:cNvSpPr>
          <p:nvPr>
            <p:ph type="subTitle" idx="4294967295"/>
          </p:nvPr>
        </p:nvSpPr>
        <p:spPr>
          <a:xfrm>
            <a:off x="5016965" y="3211961"/>
            <a:ext cx="4308475" cy="492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latin typeface="Graduate" panose="020B0604020202020204" charset="0"/>
                <a:hlinkClick r:id="rId3"/>
              </a:rPr>
              <a:t> </a:t>
            </a:r>
            <a:r>
              <a:rPr lang="hr-HR" sz="2000" b="1" dirty="0" smtClean="0">
                <a:latin typeface="Graduate" panose="020B0604020202020204" charset="0"/>
                <a:hlinkClick r:id="rId3"/>
              </a:rPr>
              <a:t>ZA PREUZIMANJE DIPLOMA </a:t>
            </a:r>
            <a:endParaRPr sz="2000" b="1" dirty="0">
              <a:latin typeface="Graduate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0" name="Google Shape;2100;p83"/>
          <p:cNvSpPr/>
          <p:nvPr/>
        </p:nvSpPr>
        <p:spPr>
          <a:xfrm>
            <a:off x="6706613" y="74"/>
            <a:ext cx="1771050" cy="2214575"/>
          </a:xfrm>
          <a:prstGeom prst="flowChartOffpageConnector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kstniOkvir 1"/>
          <p:cNvSpPr txBox="1"/>
          <p:nvPr/>
        </p:nvSpPr>
        <p:spPr>
          <a:xfrm>
            <a:off x="337457" y="283029"/>
            <a:ext cx="397101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Preuzimanje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 diploma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obavljat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će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 se od </a:t>
            </a:r>
            <a:endParaRPr lang="hr-HR" sz="2500" dirty="0" smtClean="0">
              <a:solidFill>
                <a:schemeClr val="accent3">
                  <a:lumMod val="50000"/>
                </a:schemeClr>
              </a:solidFill>
              <a:latin typeface="Graduate" panose="020B0604020202020204" charset="0"/>
            </a:endParaRPr>
          </a:p>
          <a:p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duate" panose="020B0604020202020204" charset="0"/>
              </a:rPr>
              <a:t>2</a:t>
            </a:r>
            <a:r>
              <a:rPr lang="hr-HR" sz="25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duate" panose="020B0604020202020204" charset="0"/>
              </a:rPr>
              <a:t>1</a:t>
            </a:r>
            <a:r>
              <a:rPr lang="en-US" sz="25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duate" panose="020B0604020202020204" charset="0"/>
              </a:rPr>
              <a:t>. 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duate" panose="020B0604020202020204" charset="0"/>
              </a:rPr>
              <a:t>do 27.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duate" panose="020B0604020202020204" charset="0"/>
              </a:rPr>
              <a:t>listopada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duate" panose="020B0604020202020204" charset="0"/>
              </a:rPr>
              <a:t> 2020.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duate" panose="020B0604020202020204" charset="0"/>
              </a:rPr>
              <a:t>godine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duate" panose="020B0604020202020204" charset="0"/>
              </a:rPr>
              <a:t> </a:t>
            </a:r>
            <a:endParaRPr lang="hr-HR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aduate" panose="020B0604020202020204" charset="0"/>
            </a:endParaRPr>
          </a:p>
          <a:p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u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vremenu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 od </a:t>
            </a:r>
            <a:endParaRPr lang="hr-HR" sz="2500" dirty="0" smtClean="0">
              <a:solidFill>
                <a:schemeClr val="accent3">
                  <a:lumMod val="50000"/>
                </a:schemeClr>
              </a:solidFill>
              <a:latin typeface="Graduate" panose="020B0604020202020204" charset="0"/>
            </a:endParaRPr>
          </a:p>
          <a:p>
            <a:r>
              <a:rPr 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duate" panose="020B0604020202020204" charset="0"/>
              </a:rPr>
              <a:t>9.00 </a:t>
            </a:r>
            <a:r>
              <a: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duate" panose="020B0604020202020204" charset="0"/>
              </a:rPr>
              <a:t>do 13.00 sati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duate" panose="020B0604020202020204" charset="0"/>
              </a:rPr>
              <a:t>, </a:t>
            </a:r>
            <a:endParaRPr lang="hr-HR" sz="25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aduate" panose="020B0604020202020204" charset="0"/>
            </a:endParaRPr>
          </a:p>
          <a:p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u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studentskoj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referadi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Fakulteta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po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sljedećem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rasporedu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Graduate" panose="020B0604020202020204" charset="0"/>
              </a:rPr>
              <a:t>:</a:t>
            </a:r>
          </a:p>
        </p:txBody>
      </p:sp>
      <p:sp>
        <p:nvSpPr>
          <p:cNvPr id="56" name="Google Shape;2100;p83"/>
          <p:cNvSpPr/>
          <p:nvPr/>
        </p:nvSpPr>
        <p:spPr>
          <a:xfrm>
            <a:off x="5821088" y="0"/>
            <a:ext cx="1771050" cy="2214575"/>
          </a:xfrm>
          <a:prstGeom prst="flowChartOffpageConnector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802">
            <a:off x="6247601" y="285954"/>
            <a:ext cx="1787299" cy="1126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996042" y="2281286"/>
            <a:ext cx="7282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ČESTITAMO SVIM DIPLOMANDIMA</a:t>
            </a:r>
            <a:endParaRPr lang="en-US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4315">
            <a:off x="829895" y="828098"/>
            <a:ext cx="2283476" cy="1582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65"/>
          <p:cNvSpPr txBox="1">
            <a:spLocks noGrp="1"/>
          </p:cNvSpPr>
          <p:nvPr>
            <p:ph type="title"/>
          </p:nvPr>
        </p:nvSpPr>
        <p:spPr>
          <a:xfrm>
            <a:off x="720750" y="1794300"/>
            <a:ext cx="7702500" cy="16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/>
              <a:t>2019/20</a:t>
            </a:r>
            <a:r>
              <a:rPr lang="hr-HR" sz="8000" dirty="0" smtClean="0"/>
              <a:t>20</a:t>
            </a:r>
            <a:endParaRPr sz="8000" dirty="0"/>
          </a:p>
        </p:txBody>
      </p:sp>
      <p:sp>
        <p:nvSpPr>
          <p:cNvPr id="1031" name="Google Shape;1031;p65"/>
          <p:cNvSpPr txBox="1">
            <a:spLocks noGrp="1"/>
          </p:cNvSpPr>
          <p:nvPr>
            <p:ph type="body" idx="1"/>
          </p:nvPr>
        </p:nvSpPr>
        <p:spPr>
          <a:xfrm>
            <a:off x="720750" y="3434700"/>
            <a:ext cx="7702500" cy="5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-H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duate" panose="020B0604020202020204" charset="0"/>
              </a:rPr>
              <a:t>AKADEMSKA GODINA </a:t>
            </a:r>
            <a:endParaRPr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aduate" panose="020B0604020202020204" charset="0"/>
            </a:endParaRPr>
          </a:p>
        </p:txBody>
      </p:sp>
      <p:cxnSp>
        <p:nvCxnSpPr>
          <p:cNvPr id="1074" name="Google Shape;1074;p65"/>
          <p:cNvCxnSpPr/>
          <p:nvPr/>
        </p:nvCxnSpPr>
        <p:spPr>
          <a:xfrm>
            <a:off x="4284400" y="4304216"/>
            <a:ext cx="575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12" y="623075"/>
            <a:ext cx="3038475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60"/>
          <p:cNvSpPr txBox="1">
            <a:spLocks noGrp="1"/>
          </p:cNvSpPr>
          <p:nvPr>
            <p:ph type="title" idx="2"/>
          </p:nvPr>
        </p:nvSpPr>
        <p:spPr>
          <a:xfrm>
            <a:off x="551393" y="442701"/>
            <a:ext cx="8011125" cy="475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 smtClean="0"/>
              <a:t>Pismeno obraćanje dekanice pravnog fakulteta </a:t>
            </a:r>
            <a:endParaRPr sz="2000" dirty="0"/>
          </a:p>
        </p:txBody>
      </p:sp>
      <p:grpSp>
        <p:nvGrpSpPr>
          <p:cNvPr id="849" name="Google Shape;849;p60"/>
          <p:cNvGrpSpPr/>
          <p:nvPr/>
        </p:nvGrpSpPr>
        <p:grpSpPr>
          <a:xfrm>
            <a:off x="567344" y="1970093"/>
            <a:ext cx="3470563" cy="2636099"/>
            <a:chOff x="3171518" y="1466724"/>
            <a:chExt cx="2801100" cy="2127602"/>
          </a:xfrm>
        </p:grpSpPr>
        <p:sp>
          <p:nvSpPr>
            <p:cNvPr id="850" name="Google Shape;850;p60"/>
            <p:cNvSpPr/>
            <p:nvPr/>
          </p:nvSpPr>
          <p:spPr>
            <a:xfrm>
              <a:off x="4092568" y="3233087"/>
              <a:ext cx="956491" cy="361240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51" name="Google Shape;851;p60"/>
            <p:cNvSpPr/>
            <p:nvPr/>
          </p:nvSpPr>
          <p:spPr>
            <a:xfrm>
              <a:off x="3171518" y="1466724"/>
              <a:ext cx="2801100" cy="17721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0"/>
            <p:cNvSpPr/>
            <p:nvPr/>
          </p:nvSpPr>
          <p:spPr>
            <a:xfrm>
              <a:off x="3267738" y="1556205"/>
              <a:ext cx="2610900" cy="159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53" name="Google Shape;853;p60"/>
          <p:cNvPicPr preferRelativeResize="0"/>
          <p:nvPr/>
        </p:nvPicPr>
        <p:blipFill rotWithShape="1">
          <a:blip r:embed="rId3">
            <a:alphaModFix/>
          </a:blip>
          <a:srcRect l="1562" t="7607" r="19913" b="23607"/>
          <a:stretch/>
        </p:blipFill>
        <p:spPr>
          <a:xfrm>
            <a:off x="688525" y="2083009"/>
            <a:ext cx="3227506" cy="196605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74" name="Google Shape;874;p60"/>
          <p:cNvSpPr txBox="1">
            <a:spLocks noGrp="1"/>
          </p:cNvSpPr>
          <p:nvPr>
            <p:ph type="body" idx="1"/>
          </p:nvPr>
        </p:nvSpPr>
        <p:spPr>
          <a:xfrm>
            <a:off x="5658366" y="1490790"/>
            <a:ext cx="3202606" cy="3635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dact Gothic"/>
                <a:ea typeface="Didact Gothic"/>
                <a:cs typeface="Didact Gothic"/>
                <a:sym typeface="Didact Gothic"/>
              </a:rPr>
              <a:t>Pismeno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dact Gothic"/>
                <a:ea typeface="Didact Gothic"/>
                <a:cs typeface="Didact Gothic"/>
                <a:sym typeface="Didact Gothic"/>
              </a:rPr>
              <a:t>obraćanje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sz="2000" dirty="0" err="1">
                <a:latin typeface="Didact Gothic"/>
                <a:ea typeface="Didact Gothic"/>
                <a:cs typeface="Didact Gothic"/>
                <a:sym typeface="Didact Gothic"/>
              </a:rPr>
              <a:t>Dekanice</a:t>
            </a:r>
            <a:r>
              <a:rPr lang="en-US" sz="2000" dirty="0"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sz="2000" dirty="0" err="1">
                <a:latin typeface="Didact Gothic"/>
                <a:ea typeface="Didact Gothic"/>
                <a:cs typeface="Didact Gothic"/>
                <a:sym typeface="Didact Gothic"/>
              </a:rPr>
              <a:t>Pravnog</a:t>
            </a:r>
            <a:r>
              <a:rPr lang="en-US" sz="2000" dirty="0"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sz="2000" dirty="0" err="1">
                <a:latin typeface="Didact Gothic"/>
                <a:ea typeface="Didact Gothic"/>
                <a:cs typeface="Didact Gothic"/>
                <a:sym typeface="Didact Gothic"/>
              </a:rPr>
              <a:t>fakulteta</a:t>
            </a:r>
            <a:r>
              <a:rPr lang="en-US" sz="2000" dirty="0">
                <a:latin typeface="Didact Gothic"/>
                <a:ea typeface="Didact Gothic"/>
                <a:cs typeface="Didact Gothic"/>
                <a:sym typeface="Didact Gothic"/>
              </a:rPr>
              <a:t>  </a:t>
            </a:r>
            <a:r>
              <a:rPr lang="en-US" sz="2000" dirty="0" err="1">
                <a:latin typeface="Didact Gothic"/>
                <a:ea typeface="Didact Gothic"/>
                <a:cs typeface="Didact Gothic"/>
                <a:sym typeface="Didact Gothic"/>
              </a:rPr>
              <a:t>Sveučilišta</a:t>
            </a:r>
            <a:r>
              <a:rPr lang="en-US" sz="2000" dirty="0">
                <a:latin typeface="Didact Gothic"/>
                <a:ea typeface="Didact Gothic"/>
                <a:cs typeface="Didact Gothic"/>
                <a:sym typeface="Didact Gothic"/>
              </a:rPr>
              <a:t> u </a:t>
            </a:r>
            <a:r>
              <a:rPr lang="en-US" sz="2000" dirty="0" err="1">
                <a:latin typeface="Didact Gothic"/>
                <a:ea typeface="Didact Gothic"/>
                <a:cs typeface="Didact Gothic"/>
                <a:sym typeface="Didact Gothic"/>
              </a:rPr>
              <a:t>Mostaru</a:t>
            </a:r>
            <a:r>
              <a:rPr lang="en-US" sz="2000" dirty="0">
                <a:latin typeface="Didact Gothic"/>
                <a:ea typeface="Didact Gothic"/>
                <a:cs typeface="Didact Gothic"/>
                <a:sym typeface="Didact Gothic"/>
              </a:rPr>
              <a:t>, </a:t>
            </a:r>
            <a:endParaRPr lang="hr-HR" sz="2000" dirty="0" smtClean="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dact Gothic"/>
                <a:ea typeface="Didact Gothic"/>
                <a:cs typeface="Didact Gothic"/>
                <a:sym typeface="Didact Gothic"/>
              </a:rPr>
              <a:t>prof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dact Gothic"/>
                <a:ea typeface="Didact Gothic"/>
                <a:cs typeface="Didact Gothic"/>
                <a:sym typeface="Didact Gothic"/>
              </a:rPr>
              <a:t>. dr. sc.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dact Gothic"/>
                <a:ea typeface="Didact Gothic"/>
                <a:cs typeface="Didact Gothic"/>
                <a:sym typeface="Didact Gothic"/>
              </a:rPr>
              <a:t>Sabrine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dact Gothic"/>
                <a:ea typeface="Didact Gothic"/>
                <a:cs typeface="Didact Gothic"/>
                <a:sym typeface="Didact Gothic"/>
              </a:rPr>
              <a:t>Horović</a:t>
            </a:r>
            <a:r>
              <a:rPr lang="en-US" sz="2000" dirty="0">
                <a:latin typeface="Didact Gothic"/>
                <a:ea typeface="Didact Gothic"/>
                <a:cs typeface="Didact Gothic"/>
                <a:sym typeface="Didact Gothic"/>
              </a:rPr>
              <a:t>, </a:t>
            </a:r>
            <a:endParaRPr lang="hr-HR" sz="2000" dirty="0" smtClean="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dact Gothic"/>
                <a:ea typeface="Didact Gothic"/>
                <a:cs typeface="Didact Gothic"/>
                <a:sym typeface="Didact Gothic"/>
              </a:rPr>
              <a:t>diplomandima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dact Gothic"/>
                <a:ea typeface="Didact Gothic"/>
                <a:cs typeface="Didact Gothic"/>
                <a:sym typeface="Didact Gothic"/>
              </a:rPr>
              <a:t>studija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sz="2000" dirty="0" err="1">
                <a:latin typeface="Didact Gothic"/>
                <a:ea typeface="Didact Gothic"/>
                <a:cs typeface="Didact Gothic"/>
                <a:sym typeface="Didact Gothic"/>
              </a:rPr>
              <a:t>Pravo</a:t>
            </a:r>
            <a:r>
              <a:rPr lang="en-US" sz="2000" dirty="0"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sz="2000" dirty="0" err="1">
                <a:latin typeface="Didact Gothic"/>
                <a:ea typeface="Didact Gothic"/>
                <a:cs typeface="Didact Gothic"/>
                <a:sym typeface="Didact Gothic"/>
              </a:rPr>
              <a:t>i</a:t>
            </a:r>
            <a:r>
              <a:rPr lang="en-US" sz="2000" dirty="0"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sz="2000" dirty="0" err="1">
                <a:latin typeface="Didact Gothic"/>
                <a:ea typeface="Didact Gothic"/>
                <a:cs typeface="Didact Gothic"/>
                <a:sym typeface="Didact Gothic"/>
              </a:rPr>
              <a:t>Kriminalistika</a:t>
            </a:r>
            <a:r>
              <a:rPr lang="en-US" sz="2000" dirty="0"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sz="2000" dirty="0" err="1">
                <a:latin typeface="Didact Gothic"/>
                <a:ea typeface="Didact Gothic"/>
                <a:cs typeface="Didact Gothic"/>
                <a:sym typeface="Didact Gothic"/>
              </a:rPr>
              <a:t>i</a:t>
            </a:r>
            <a:r>
              <a:rPr lang="en-US" sz="2000" dirty="0"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sz="2000" dirty="0" err="1">
                <a:latin typeface="Didact Gothic"/>
                <a:ea typeface="Didact Gothic"/>
                <a:cs typeface="Didact Gothic"/>
                <a:sym typeface="Didact Gothic"/>
              </a:rPr>
              <a:t>sigurnosni</a:t>
            </a:r>
            <a:r>
              <a:rPr lang="en-US" sz="2000" dirty="0"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sz="2000" dirty="0" err="1">
                <a:latin typeface="Didact Gothic"/>
                <a:ea typeface="Didact Gothic"/>
                <a:cs typeface="Didact Gothic"/>
                <a:sym typeface="Didact Gothic"/>
              </a:rPr>
              <a:t>menadžment</a:t>
            </a:r>
            <a:r>
              <a:rPr lang="en-US" sz="2000" dirty="0"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lang="hr-HR" sz="2000" dirty="0" smtClean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875" name="Google Shape;875;p60"/>
          <p:cNvGrpSpPr/>
          <p:nvPr/>
        </p:nvGrpSpPr>
        <p:grpSpPr>
          <a:xfrm>
            <a:off x="417750" y="1817029"/>
            <a:ext cx="557550" cy="697166"/>
            <a:chOff x="417750" y="1817029"/>
            <a:chExt cx="557550" cy="697166"/>
          </a:xfrm>
        </p:grpSpPr>
        <p:sp>
          <p:nvSpPr>
            <p:cNvPr id="876" name="Google Shape;876;p60"/>
            <p:cNvSpPr/>
            <p:nvPr/>
          </p:nvSpPr>
          <p:spPr>
            <a:xfrm>
              <a:off x="417750" y="1817029"/>
              <a:ext cx="557550" cy="697166"/>
            </a:xfrm>
            <a:prstGeom prst="flowChartOffpageConnector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7" name="Google Shape;877;p60"/>
            <p:cNvGrpSpPr/>
            <p:nvPr/>
          </p:nvGrpSpPr>
          <p:grpSpPr>
            <a:xfrm>
              <a:off x="510668" y="1989300"/>
              <a:ext cx="371708" cy="273013"/>
              <a:chOff x="1289311" y="2882508"/>
              <a:chExt cx="408156" cy="299783"/>
            </a:xfrm>
          </p:grpSpPr>
          <p:sp>
            <p:nvSpPr>
              <p:cNvPr id="878" name="Google Shape;878;p60"/>
              <p:cNvSpPr/>
              <p:nvPr/>
            </p:nvSpPr>
            <p:spPr>
              <a:xfrm>
                <a:off x="1334029" y="2908670"/>
                <a:ext cx="318339" cy="216395"/>
              </a:xfrm>
              <a:custGeom>
                <a:avLst/>
                <a:gdLst/>
                <a:ahLst/>
                <a:cxnLst/>
                <a:rect l="l" t="t" r="r" b="b"/>
                <a:pathLst>
                  <a:path w="10002" h="6799" extrusionOk="0">
                    <a:moveTo>
                      <a:pt x="3203" y="1369"/>
                    </a:moveTo>
                    <a:cubicBezTo>
                      <a:pt x="3429" y="1369"/>
                      <a:pt x="3620" y="1548"/>
                      <a:pt x="3620" y="1786"/>
                    </a:cubicBezTo>
                    <a:lnTo>
                      <a:pt x="3620" y="2179"/>
                    </a:lnTo>
                    <a:cubicBezTo>
                      <a:pt x="3620" y="2524"/>
                      <a:pt x="3334" y="2798"/>
                      <a:pt x="3012" y="2798"/>
                    </a:cubicBezTo>
                    <a:cubicBezTo>
                      <a:pt x="2679" y="2798"/>
                      <a:pt x="2381" y="2524"/>
                      <a:pt x="2381" y="2179"/>
                    </a:cubicBezTo>
                    <a:lnTo>
                      <a:pt x="2381" y="1786"/>
                    </a:lnTo>
                    <a:cubicBezTo>
                      <a:pt x="2381" y="1560"/>
                      <a:pt x="2560" y="1369"/>
                      <a:pt x="2798" y="1369"/>
                    </a:cubicBezTo>
                    <a:close/>
                    <a:moveTo>
                      <a:pt x="8013" y="1191"/>
                    </a:moveTo>
                    <a:cubicBezTo>
                      <a:pt x="8132" y="1191"/>
                      <a:pt x="8215" y="1274"/>
                      <a:pt x="8215" y="1393"/>
                    </a:cubicBezTo>
                    <a:lnTo>
                      <a:pt x="8215" y="1989"/>
                    </a:lnTo>
                    <a:cubicBezTo>
                      <a:pt x="8215" y="2060"/>
                      <a:pt x="8168" y="2131"/>
                      <a:pt x="8108" y="2167"/>
                    </a:cubicBezTo>
                    <a:cubicBezTo>
                      <a:pt x="8061" y="2203"/>
                      <a:pt x="8025" y="2262"/>
                      <a:pt x="8025" y="2334"/>
                    </a:cubicBezTo>
                    <a:lnTo>
                      <a:pt x="8025" y="2632"/>
                    </a:lnTo>
                    <a:cubicBezTo>
                      <a:pt x="8025" y="2715"/>
                      <a:pt x="8085" y="2798"/>
                      <a:pt x="8168" y="2810"/>
                    </a:cubicBezTo>
                    <a:lnTo>
                      <a:pt x="8680" y="2929"/>
                    </a:lnTo>
                    <a:cubicBezTo>
                      <a:pt x="8763" y="2953"/>
                      <a:pt x="8847" y="3036"/>
                      <a:pt x="8847" y="3132"/>
                    </a:cubicBezTo>
                    <a:lnTo>
                      <a:pt x="8847" y="3191"/>
                    </a:lnTo>
                    <a:lnTo>
                      <a:pt x="6799" y="3191"/>
                    </a:lnTo>
                    <a:lnTo>
                      <a:pt x="6799" y="3132"/>
                    </a:lnTo>
                    <a:cubicBezTo>
                      <a:pt x="6799" y="3024"/>
                      <a:pt x="6858" y="2953"/>
                      <a:pt x="6965" y="2929"/>
                    </a:cubicBezTo>
                    <a:lnTo>
                      <a:pt x="7477" y="2810"/>
                    </a:lnTo>
                    <a:cubicBezTo>
                      <a:pt x="7561" y="2798"/>
                      <a:pt x="7620" y="2715"/>
                      <a:pt x="7620" y="2632"/>
                    </a:cubicBezTo>
                    <a:lnTo>
                      <a:pt x="7620" y="2334"/>
                    </a:lnTo>
                    <a:cubicBezTo>
                      <a:pt x="7596" y="2274"/>
                      <a:pt x="7561" y="2215"/>
                      <a:pt x="7501" y="2167"/>
                    </a:cubicBezTo>
                    <a:cubicBezTo>
                      <a:pt x="7430" y="2120"/>
                      <a:pt x="7406" y="2060"/>
                      <a:pt x="7406" y="1989"/>
                    </a:cubicBezTo>
                    <a:lnTo>
                      <a:pt x="7406" y="1393"/>
                    </a:lnTo>
                    <a:cubicBezTo>
                      <a:pt x="7406" y="1274"/>
                      <a:pt x="7489" y="1191"/>
                      <a:pt x="7608" y="1191"/>
                    </a:cubicBezTo>
                    <a:close/>
                    <a:moveTo>
                      <a:pt x="9620" y="369"/>
                    </a:moveTo>
                    <a:lnTo>
                      <a:pt x="9620" y="3191"/>
                    </a:lnTo>
                    <a:lnTo>
                      <a:pt x="9192" y="3191"/>
                    </a:lnTo>
                    <a:lnTo>
                      <a:pt x="9192" y="3132"/>
                    </a:lnTo>
                    <a:cubicBezTo>
                      <a:pt x="9192" y="2870"/>
                      <a:pt x="9013" y="2632"/>
                      <a:pt x="8739" y="2572"/>
                    </a:cubicBezTo>
                    <a:lnTo>
                      <a:pt x="8382" y="2477"/>
                    </a:lnTo>
                    <a:lnTo>
                      <a:pt x="8382" y="2417"/>
                    </a:lnTo>
                    <a:cubicBezTo>
                      <a:pt x="8501" y="2322"/>
                      <a:pt x="8573" y="2155"/>
                      <a:pt x="8573" y="1977"/>
                    </a:cubicBezTo>
                    <a:lnTo>
                      <a:pt x="8573" y="1381"/>
                    </a:lnTo>
                    <a:cubicBezTo>
                      <a:pt x="8573" y="1048"/>
                      <a:pt x="8311" y="786"/>
                      <a:pt x="7977" y="786"/>
                    </a:cubicBezTo>
                    <a:lnTo>
                      <a:pt x="7584" y="786"/>
                    </a:lnTo>
                    <a:cubicBezTo>
                      <a:pt x="7251" y="786"/>
                      <a:pt x="6989" y="1048"/>
                      <a:pt x="6989" y="1381"/>
                    </a:cubicBezTo>
                    <a:lnTo>
                      <a:pt x="6989" y="1977"/>
                    </a:lnTo>
                    <a:cubicBezTo>
                      <a:pt x="6989" y="2143"/>
                      <a:pt x="7061" y="2298"/>
                      <a:pt x="7180" y="2417"/>
                    </a:cubicBezTo>
                    <a:lnTo>
                      <a:pt x="7180" y="2477"/>
                    </a:lnTo>
                    <a:lnTo>
                      <a:pt x="6822" y="2572"/>
                    </a:lnTo>
                    <a:cubicBezTo>
                      <a:pt x="6549" y="2632"/>
                      <a:pt x="6370" y="2870"/>
                      <a:pt x="6370" y="3132"/>
                    </a:cubicBezTo>
                    <a:lnTo>
                      <a:pt x="6370" y="3191"/>
                    </a:lnTo>
                    <a:lnTo>
                      <a:pt x="5941" y="3191"/>
                    </a:lnTo>
                    <a:lnTo>
                      <a:pt x="5941" y="369"/>
                    </a:lnTo>
                    <a:close/>
                    <a:moveTo>
                      <a:pt x="3227" y="3179"/>
                    </a:moveTo>
                    <a:lnTo>
                      <a:pt x="3227" y="3274"/>
                    </a:lnTo>
                    <a:cubicBezTo>
                      <a:pt x="3203" y="3346"/>
                      <a:pt x="3239" y="3405"/>
                      <a:pt x="3262" y="3465"/>
                    </a:cubicBezTo>
                    <a:lnTo>
                      <a:pt x="3012" y="3715"/>
                    </a:lnTo>
                    <a:lnTo>
                      <a:pt x="3001" y="3715"/>
                    </a:lnTo>
                    <a:lnTo>
                      <a:pt x="2739" y="3465"/>
                    </a:lnTo>
                    <a:cubicBezTo>
                      <a:pt x="2774" y="3405"/>
                      <a:pt x="2798" y="3346"/>
                      <a:pt x="2798" y="3274"/>
                    </a:cubicBezTo>
                    <a:lnTo>
                      <a:pt x="2798" y="3179"/>
                    </a:lnTo>
                    <a:close/>
                    <a:moveTo>
                      <a:pt x="3572" y="3667"/>
                    </a:moveTo>
                    <a:lnTo>
                      <a:pt x="3953" y="3822"/>
                    </a:lnTo>
                    <a:cubicBezTo>
                      <a:pt x="4108" y="3882"/>
                      <a:pt x="4215" y="4048"/>
                      <a:pt x="4215" y="4203"/>
                    </a:cubicBezTo>
                    <a:lnTo>
                      <a:pt x="4215" y="5394"/>
                    </a:lnTo>
                    <a:cubicBezTo>
                      <a:pt x="4215" y="5513"/>
                      <a:pt x="4132" y="5608"/>
                      <a:pt x="4013" y="5608"/>
                    </a:cubicBezTo>
                    <a:lnTo>
                      <a:pt x="3191" y="5608"/>
                    </a:lnTo>
                    <a:lnTo>
                      <a:pt x="3191" y="5382"/>
                    </a:lnTo>
                    <a:lnTo>
                      <a:pt x="3608" y="5382"/>
                    </a:lnTo>
                    <a:cubicBezTo>
                      <a:pt x="3715" y="5382"/>
                      <a:pt x="3798" y="5299"/>
                      <a:pt x="3798" y="5191"/>
                    </a:cubicBezTo>
                    <a:lnTo>
                      <a:pt x="3798" y="4596"/>
                    </a:lnTo>
                    <a:cubicBezTo>
                      <a:pt x="3798" y="4489"/>
                      <a:pt x="3715" y="4406"/>
                      <a:pt x="3608" y="4406"/>
                    </a:cubicBezTo>
                    <a:cubicBezTo>
                      <a:pt x="3501" y="4406"/>
                      <a:pt x="3417" y="4489"/>
                      <a:pt x="3417" y="4596"/>
                    </a:cubicBezTo>
                    <a:lnTo>
                      <a:pt x="3417" y="5013"/>
                    </a:lnTo>
                    <a:lnTo>
                      <a:pt x="2584" y="5013"/>
                    </a:lnTo>
                    <a:lnTo>
                      <a:pt x="2584" y="4596"/>
                    </a:lnTo>
                    <a:cubicBezTo>
                      <a:pt x="2584" y="4489"/>
                      <a:pt x="2489" y="4406"/>
                      <a:pt x="2381" y="4406"/>
                    </a:cubicBezTo>
                    <a:cubicBezTo>
                      <a:pt x="2286" y="4406"/>
                      <a:pt x="2191" y="4489"/>
                      <a:pt x="2191" y="4596"/>
                    </a:cubicBezTo>
                    <a:lnTo>
                      <a:pt x="2191" y="5191"/>
                    </a:lnTo>
                    <a:cubicBezTo>
                      <a:pt x="2191" y="5299"/>
                      <a:pt x="2286" y="5382"/>
                      <a:pt x="2381" y="5382"/>
                    </a:cubicBezTo>
                    <a:lnTo>
                      <a:pt x="2798" y="5382"/>
                    </a:lnTo>
                    <a:lnTo>
                      <a:pt x="2798" y="5608"/>
                    </a:lnTo>
                    <a:lnTo>
                      <a:pt x="1989" y="5608"/>
                    </a:lnTo>
                    <a:cubicBezTo>
                      <a:pt x="1869" y="5608"/>
                      <a:pt x="1774" y="5513"/>
                      <a:pt x="1774" y="5394"/>
                    </a:cubicBezTo>
                    <a:lnTo>
                      <a:pt x="1774" y="4203"/>
                    </a:lnTo>
                    <a:cubicBezTo>
                      <a:pt x="1774" y="4048"/>
                      <a:pt x="1881" y="3882"/>
                      <a:pt x="2048" y="3822"/>
                    </a:cubicBezTo>
                    <a:lnTo>
                      <a:pt x="2417" y="3667"/>
                    </a:lnTo>
                    <a:lnTo>
                      <a:pt x="2727" y="3989"/>
                    </a:lnTo>
                    <a:cubicBezTo>
                      <a:pt x="2798" y="4060"/>
                      <a:pt x="2905" y="4108"/>
                      <a:pt x="3001" y="4108"/>
                    </a:cubicBezTo>
                    <a:cubicBezTo>
                      <a:pt x="3096" y="4108"/>
                      <a:pt x="3191" y="4060"/>
                      <a:pt x="3262" y="3989"/>
                    </a:cubicBezTo>
                    <a:lnTo>
                      <a:pt x="3572" y="3667"/>
                    </a:lnTo>
                    <a:close/>
                    <a:moveTo>
                      <a:pt x="5632" y="5596"/>
                    </a:moveTo>
                    <a:lnTo>
                      <a:pt x="5632" y="6406"/>
                    </a:lnTo>
                    <a:lnTo>
                      <a:pt x="381" y="6406"/>
                    </a:lnTo>
                    <a:lnTo>
                      <a:pt x="381" y="5596"/>
                    </a:lnTo>
                    <a:lnTo>
                      <a:pt x="1429" y="5596"/>
                    </a:lnTo>
                    <a:cubicBezTo>
                      <a:pt x="1512" y="5834"/>
                      <a:pt x="1727" y="5989"/>
                      <a:pt x="2000" y="5989"/>
                    </a:cubicBezTo>
                    <a:lnTo>
                      <a:pt x="4013" y="5989"/>
                    </a:lnTo>
                    <a:cubicBezTo>
                      <a:pt x="4263" y="5989"/>
                      <a:pt x="4489" y="5834"/>
                      <a:pt x="4572" y="5596"/>
                    </a:cubicBezTo>
                    <a:close/>
                    <a:moveTo>
                      <a:pt x="8025" y="4406"/>
                    </a:moveTo>
                    <a:cubicBezTo>
                      <a:pt x="8144" y="4406"/>
                      <a:pt x="8227" y="4489"/>
                      <a:pt x="8227" y="4608"/>
                    </a:cubicBezTo>
                    <a:lnTo>
                      <a:pt x="8227" y="5203"/>
                    </a:lnTo>
                    <a:cubicBezTo>
                      <a:pt x="8227" y="5275"/>
                      <a:pt x="8192" y="5358"/>
                      <a:pt x="8132" y="5382"/>
                    </a:cubicBezTo>
                    <a:cubicBezTo>
                      <a:pt x="8073" y="5418"/>
                      <a:pt x="8037" y="5477"/>
                      <a:pt x="8037" y="5549"/>
                    </a:cubicBezTo>
                    <a:lnTo>
                      <a:pt x="8037" y="5846"/>
                    </a:lnTo>
                    <a:cubicBezTo>
                      <a:pt x="8037" y="5930"/>
                      <a:pt x="8096" y="6013"/>
                      <a:pt x="8192" y="6025"/>
                    </a:cubicBezTo>
                    <a:lnTo>
                      <a:pt x="8692" y="6144"/>
                    </a:lnTo>
                    <a:cubicBezTo>
                      <a:pt x="8787" y="6168"/>
                      <a:pt x="8858" y="6251"/>
                      <a:pt x="8858" y="6346"/>
                    </a:cubicBezTo>
                    <a:lnTo>
                      <a:pt x="8858" y="6406"/>
                    </a:lnTo>
                    <a:lnTo>
                      <a:pt x="6787" y="6406"/>
                    </a:lnTo>
                    <a:lnTo>
                      <a:pt x="6787" y="6346"/>
                    </a:lnTo>
                    <a:cubicBezTo>
                      <a:pt x="6787" y="6251"/>
                      <a:pt x="6846" y="6168"/>
                      <a:pt x="6953" y="6144"/>
                    </a:cubicBezTo>
                    <a:lnTo>
                      <a:pt x="7465" y="6025"/>
                    </a:lnTo>
                    <a:cubicBezTo>
                      <a:pt x="7549" y="6013"/>
                      <a:pt x="7608" y="5930"/>
                      <a:pt x="7608" y="5846"/>
                    </a:cubicBezTo>
                    <a:lnTo>
                      <a:pt x="7608" y="5549"/>
                    </a:lnTo>
                    <a:cubicBezTo>
                      <a:pt x="7608" y="5489"/>
                      <a:pt x="7584" y="5418"/>
                      <a:pt x="7513" y="5382"/>
                    </a:cubicBezTo>
                    <a:cubicBezTo>
                      <a:pt x="7442" y="5334"/>
                      <a:pt x="7418" y="5275"/>
                      <a:pt x="7418" y="5203"/>
                    </a:cubicBezTo>
                    <a:lnTo>
                      <a:pt x="7418" y="4608"/>
                    </a:lnTo>
                    <a:cubicBezTo>
                      <a:pt x="7418" y="4489"/>
                      <a:pt x="7501" y="4406"/>
                      <a:pt x="7620" y="4406"/>
                    </a:cubicBezTo>
                    <a:close/>
                    <a:moveTo>
                      <a:pt x="9585" y="3584"/>
                    </a:moveTo>
                    <a:lnTo>
                      <a:pt x="9585" y="6406"/>
                    </a:lnTo>
                    <a:lnTo>
                      <a:pt x="9204" y="6406"/>
                    </a:lnTo>
                    <a:lnTo>
                      <a:pt x="9204" y="6346"/>
                    </a:lnTo>
                    <a:cubicBezTo>
                      <a:pt x="9204" y="6084"/>
                      <a:pt x="9025" y="5846"/>
                      <a:pt x="8751" y="5787"/>
                    </a:cubicBezTo>
                    <a:lnTo>
                      <a:pt x="8394" y="5691"/>
                    </a:lnTo>
                    <a:lnTo>
                      <a:pt x="8394" y="5632"/>
                    </a:lnTo>
                    <a:cubicBezTo>
                      <a:pt x="8513" y="5537"/>
                      <a:pt x="8596" y="5370"/>
                      <a:pt x="8596" y="5191"/>
                    </a:cubicBezTo>
                    <a:lnTo>
                      <a:pt x="8596" y="4596"/>
                    </a:lnTo>
                    <a:cubicBezTo>
                      <a:pt x="8596" y="4263"/>
                      <a:pt x="8323" y="4001"/>
                      <a:pt x="8001" y="4001"/>
                    </a:cubicBezTo>
                    <a:lnTo>
                      <a:pt x="7596" y="4001"/>
                    </a:lnTo>
                    <a:cubicBezTo>
                      <a:pt x="7263" y="4001"/>
                      <a:pt x="7001" y="4263"/>
                      <a:pt x="7001" y="4596"/>
                    </a:cubicBezTo>
                    <a:lnTo>
                      <a:pt x="7001" y="5191"/>
                    </a:lnTo>
                    <a:cubicBezTo>
                      <a:pt x="7001" y="5358"/>
                      <a:pt x="7072" y="5513"/>
                      <a:pt x="7192" y="5632"/>
                    </a:cubicBezTo>
                    <a:lnTo>
                      <a:pt x="7192" y="5691"/>
                    </a:lnTo>
                    <a:lnTo>
                      <a:pt x="6834" y="5787"/>
                    </a:lnTo>
                    <a:cubicBezTo>
                      <a:pt x="6572" y="5846"/>
                      <a:pt x="6394" y="6084"/>
                      <a:pt x="6394" y="6346"/>
                    </a:cubicBezTo>
                    <a:lnTo>
                      <a:pt x="6394" y="6406"/>
                    </a:lnTo>
                    <a:lnTo>
                      <a:pt x="5953" y="6406"/>
                    </a:lnTo>
                    <a:lnTo>
                      <a:pt x="5953" y="3584"/>
                    </a:lnTo>
                    <a:close/>
                    <a:moveTo>
                      <a:pt x="203" y="0"/>
                    </a:moveTo>
                    <a:cubicBezTo>
                      <a:pt x="95" y="0"/>
                      <a:pt x="0" y="84"/>
                      <a:pt x="0" y="191"/>
                    </a:cubicBezTo>
                    <a:lnTo>
                      <a:pt x="0" y="6596"/>
                    </a:lnTo>
                    <a:cubicBezTo>
                      <a:pt x="0" y="6703"/>
                      <a:pt x="95" y="6799"/>
                      <a:pt x="203" y="6799"/>
                    </a:cubicBezTo>
                    <a:lnTo>
                      <a:pt x="9811" y="6799"/>
                    </a:lnTo>
                    <a:cubicBezTo>
                      <a:pt x="9918" y="6799"/>
                      <a:pt x="10001" y="6703"/>
                      <a:pt x="10001" y="6596"/>
                    </a:cubicBezTo>
                    <a:lnTo>
                      <a:pt x="10001" y="191"/>
                    </a:lnTo>
                    <a:cubicBezTo>
                      <a:pt x="10001" y="84"/>
                      <a:pt x="9918" y="0"/>
                      <a:pt x="9811" y="0"/>
                    </a:cubicBezTo>
                    <a:lnTo>
                      <a:pt x="1584" y="0"/>
                    </a:lnTo>
                    <a:cubicBezTo>
                      <a:pt x="1477" y="0"/>
                      <a:pt x="1381" y="84"/>
                      <a:pt x="1381" y="191"/>
                    </a:cubicBezTo>
                    <a:cubicBezTo>
                      <a:pt x="1381" y="286"/>
                      <a:pt x="1477" y="381"/>
                      <a:pt x="1584" y="381"/>
                    </a:cubicBezTo>
                    <a:lnTo>
                      <a:pt x="5596" y="381"/>
                    </a:lnTo>
                    <a:lnTo>
                      <a:pt x="5596" y="5215"/>
                    </a:lnTo>
                    <a:lnTo>
                      <a:pt x="4572" y="5215"/>
                    </a:lnTo>
                    <a:lnTo>
                      <a:pt x="4572" y="4203"/>
                    </a:lnTo>
                    <a:cubicBezTo>
                      <a:pt x="4572" y="3882"/>
                      <a:pt x="4370" y="3584"/>
                      <a:pt x="4072" y="3477"/>
                    </a:cubicBezTo>
                    <a:lnTo>
                      <a:pt x="3572" y="3286"/>
                    </a:lnTo>
                    <a:lnTo>
                      <a:pt x="3572" y="3274"/>
                    </a:lnTo>
                    <a:lnTo>
                      <a:pt x="3572" y="2989"/>
                    </a:lnTo>
                    <a:cubicBezTo>
                      <a:pt x="3810" y="2810"/>
                      <a:pt x="3977" y="2512"/>
                      <a:pt x="3977" y="2203"/>
                    </a:cubicBezTo>
                    <a:lnTo>
                      <a:pt x="3977" y="1798"/>
                    </a:lnTo>
                    <a:cubicBezTo>
                      <a:pt x="3977" y="1369"/>
                      <a:pt x="3620" y="1012"/>
                      <a:pt x="3191" y="1012"/>
                    </a:cubicBezTo>
                    <a:lnTo>
                      <a:pt x="2786" y="1012"/>
                    </a:lnTo>
                    <a:cubicBezTo>
                      <a:pt x="2358" y="1012"/>
                      <a:pt x="2000" y="1369"/>
                      <a:pt x="2000" y="1798"/>
                    </a:cubicBezTo>
                    <a:lnTo>
                      <a:pt x="2000" y="2203"/>
                    </a:lnTo>
                    <a:cubicBezTo>
                      <a:pt x="2000" y="2524"/>
                      <a:pt x="2167" y="2810"/>
                      <a:pt x="2405" y="2989"/>
                    </a:cubicBezTo>
                    <a:lnTo>
                      <a:pt x="2405" y="3274"/>
                    </a:lnTo>
                    <a:lnTo>
                      <a:pt x="2405" y="3286"/>
                    </a:lnTo>
                    <a:lnTo>
                      <a:pt x="1905" y="3477"/>
                    </a:lnTo>
                    <a:cubicBezTo>
                      <a:pt x="1608" y="3596"/>
                      <a:pt x="1405" y="3894"/>
                      <a:pt x="1405" y="4203"/>
                    </a:cubicBezTo>
                    <a:lnTo>
                      <a:pt x="1405" y="5215"/>
                    </a:lnTo>
                    <a:lnTo>
                      <a:pt x="381" y="5215"/>
                    </a:lnTo>
                    <a:lnTo>
                      <a:pt x="381" y="381"/>
                    </a:lnTo>
                    <a:lnTo>
                      <a:pt x="798" y="381"/>
                    </a:lnTo>
                    <a:cubicBezTo>
                      <a:pt x="893" y="381"/>
                      <a:pt x="988" y="286"/>
                      <a:pt x="988" y="191"/>
                    </a:cubicBezTo>
                    <a:cubicBezTo>
                      <a:pt x="988" y="84"/>
                      <a:pt x="893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60"/>
              <p:cNvSpPr/>
              <p:nvPr/>
            </p:nvSpPr>
            <p:spPr>
              <a:xfrm>
                <a:off x="1289311" y="2882508"/>
                <a:ext cx="408156" cy="299783"/>
              </a:xfrm>
              <a:custGeom>
                <a:avLst/>
                <a:gdLst/>
                <a:ahLst/>
                <a:cxnLst/>
                <a:rect l="l" t="t" r="r" b="b"/>
                <a:pathLst>
                  <a:path w="12824" h="9419" extrusionOk="0">
                    <a:moveTo>
                      <a:pt x="11621" y="382"/>
                    </a:moveTo>
                    <a:cubicBezTo>
                      <a:pt x="11740" y="382"/>
                      <a:pt x="11823" y="477"/>
                      <a:pt x="11823" y="596"/>
                    </a:cubicBezTo>
                    <a:lnTo>
                      <a:pt x="11823" y="8037"/>
                    </a:lnTo>
                    <a:lnTo>
                      <a:pt x="11406" y="8037"/>
                    </a:lnTo>
                    <a:cubicBezTo>
                      <a:pt x="11299" y="8037"/>
                      <a:pt x="11216" y="8121"/>
                      <a:pt x="11216" y="8228"/>
                    </a:cubicBezTo>
                    <a:cubicBezTo>
                      <a:pt x="11216" y="8335"/>
                      <a:pt x="11299" y="8418"/>
                      <a:pt x="11406" y="8418"/>
                    </a:cubicBezTo>
                    <a:lnTo>
                      <a:pt x="12407" y="8418"/>
                    </a:lnTo>
                    <a:cubicBezTo>
                      <a:pt x="12407" y="8418"/>
                      <a:pt x="12418" y="8418"/>
                      <a:pt x="12418" y="8442"/>
                    </a:cubicBezTo>
                    <a:lnTo>
                      <a:pt x="12418" y="8835"/>
                    </a:lnTo>
                    <a:cubicBezTo>
                      <a:pt x="12442" y="8942"/>
                      <a:pt x="12347" y="9049"/>
                      <a:pt x="12228" y="9049"/>
                    </a:cubicBezTo>
                    <a:lnTo>
                      <a:pt x="596" y="9049"/>
                    </a:lnTo>
                    <a:cubicBezTo>
                      <a:pt x="476" y="9049"/>
                      <a:pt x="381" y="8954"/>
                      <a:pt x="381" y="8835"/>
                    </a:cubicBezTo>
                    <a:lnTo>
                      <a:pt x="381" y="8442"/>
                    </a:lnTo>
                    <a:cubicBezTo>
                      <a:pt x="381" y="8442"/>
                      <a:pt x="381" y="8418"/>
                      <a:pt x="393" y="8418"/>
                    </a:cubicBezTo>
                    <a:lnTo>
                      <a:pt x="10621" y="8418"/>
                    </a:lnTo>
                    <a:cubicBezTo>
                      <a:pt x="10728" y="8418"/>
                      <a:pt x="10811" y="8335"/>
                      <a:pt x="10811" y="8228"/>
                    </a:cubicBezTo>
                    <a:cubicBezTo>
                      <a:pt x="10811" y="8121"/>
                      <a:pt x="10728" y="8037"/>
                      <a:pt x="10621" y="8037"/>
                    </a:cubicBezTo>
                    <a:lnTo>
                      <a:pt x="977" y="8037"/>
                    </a:lnTo>
                    <a:lnTo>
                      <a:pt x="977" y="596"/>
                    </a:lnTo>
                    <a:cubicBezTo>
                      <a:pt x="977" y="477"/>
                      <a:pt x="1072" y="382"/>
                      <a:pt x="1179" y="382"/>
                    </a:cubicBezTo>
                    <a:close/>
                    <a:moveTo>
                      <a:pt x="1191" y="1"/>
                    </a:moveTo>
                    <a:cubicBezTo>
                      <a:pt x="857" y="1"/>
                      <a:pt x="596" y="263"/>
                      <a:pt x="596" y="596"/>
                    </a:cubicBezTo>
                    <a:lnTo>
                      <a:pt x="596" y="8037"/>
                    </a:lnTo>
                    <a:lnTo>
                      <a:pt x="381" y="8037"/>
                    </a:lnTo>
                    <a:cubicBezTo>
                      <a:pt x="179" y="8037"/>
                      <a:pt x="0" y="8216"/>
                      <a:pt x="0" y="8418"/>
                    </a:cubicBezTo>
                    <a:lnTo>
                      <a:pt x="0" y="8823"/>
                    </a:lnTo>
                    <a:cubicBezTo>
                      <a:pt x="0" y="9157"/>
                      <a:pt x="262" y="9419"/>
                      <a:pt x="596" y="9419"/>
                    </a:cubicBezTo>
                    <a:lnTo>
                      <a:pt x="12228" y="9419"/>
                    </a:lnTo>
                    <a:cubicBezTo>
                      <a:pt x="12561" y="9419"/>
                      <a:pt x="12823" y="9157"/>
                      <a:pt x="12823" y="8823"/>
                    </a:cubicBezTo>
                    <a:lnTo>
                      <a:pt x="12823" y="8418"/>
                    </a:lnTo>
                    <a:cubicBezTo>
                      <a:pt x="12811" y="8216"/>
                      <a:pt x="12645" y="8037"/>
                      <a:pt x="12418" y="8037"/>
                    </a:cubicBezTo>
                    <a:lnTo>
                      <a:pt x="12216" y="8037"/>
                    </a:lnTo>
                    <a:lnTo>
                      <a:pt x="12216" y="596"/>
                    </a:lnTo>
                    <a:cubicBezTo>
                      <a:pt x="12216" y="263"/>
                      <a:pt x="11942" y="1"/>
                      <a:pt x="116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Zaobljeni pravokutnik 1"/>
          <p:cNvSpPr/>
          <p:nvPr/>
        </p:nvSpPr>
        <p:spPr>
          <a:xfrm>
            <a:off x="2893617" y="1120676"/>
            <a:ext cx="3243943" cy="37011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raduate" panose="020B0604020202020204" charset="0"/>
              </a:rPr>
              <a:t>POVODOM PROMOCIJE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21" y="1208316"/>
            <a:ext cx="8134322" cy="343681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14" y="395968"/>
            <a:ext cx="647886" cy="997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57" y="1426029"/>
            <a:ext cx="8581543" cy="305888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409" y="-161618"/>
            <a:ext cx="1347333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66" y="1284514"/>
            <a:ext cx="8125286" cy="340722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390" y="-180456"/>
            <a:ext cx="1347333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59"/>
          <p:cNvSpPr txBox="1">
            <a:spLocks noGrp="1"/>
          </p:cNvSpPr>
          <p:nvPr>
            <p:ph type="title"/>
          </p:nvPr>
        </p:nvSpPr>
        <p:spPr>
          <a:xfrm>
            <a:off x="2191500" y="2213195"/>
            <a:ext cx="4894500" cy="52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Popis </a:t>
            </a:r>
            <a:r>
              <a:rPr lang="hr-HR" dirty="0" err="1" smtClean="0"/>
              <a:t>diplomanada</a:t>
            </a:r>
            <a:endParaRPr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3"/>
          </p:nvPr>
        </p:nvSpPr>
        <p:spPr>
          <a:xfrm>
            <a:off x="1835978" y="2965622"/>
            <a:ext cx="5605543" cy="833492"/>
          </a:xfrm>
        </p:spPr>
        <p:txBody>
          <a:bodyPr/>
          <a:lstStyle/>
          <a:p>
            <a:r>
              <a:rPr lang="hr-HR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PROMOCIJE PRAVNOG FAKULTETA </a:t>
            </a:r>
          </a:p>
          <a:p>
            <a:r>
              <a:rPr lang="hr-HR" sz="2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 LISTOPADA 2020. GODINE </a:t>
            </a:r>
            <a:endParaRPr lang="en-US" sz="2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5461993" y="4940850"/>
            <a:ext cx="4403100" cy="4053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69"/>
          <p:cNvSpPr txBox="1">
            <a:spLocks noGrp="1"/>
          </p:cNvSpPr>
          <p:nvPr>
            <p:ph type="title"/>
          </p:nvPr>
        </p:nvSpPr>
        <p:spPr>
          <a:xfrm>
            <a:off x="495841" y="505749"/>
            <a:ext cx="6890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Magistri prava (45)  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9" name="Google Shape;1379;p69"/>
          <p:cNvSpPr/>
          <p:nvPr/>
        </p:nvSpPr>
        <p:spPr>
          <a:xfrm>
            <a:off x="170581" y="1028663"/>
            <a:ext cx="371633" cy="464700"/>
          </a:xfrm>
          <a:prstGeom prst="flowChartOffpageConnector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69"/>
          <p:cNvSpPr/>
          <p:nvPr/>
        </p:nvSpPr>
        <p:spPr>
          <a:xfrm rot="925033">
            <a:off x="5855956" y="1383271"/>
            <a:ext cx="212028" cy="220184"/>
          </a:xfrm>
          <a:custGeom>
            <a:avLst/>
            <a:gdLst/>
            <a:ahLst/>
            <a:cxnLst/>
            <a:rect l="l" t="t" r="r" b="b"/>
            <a:pathLst>
              <a:path w="5960" h="6188" extrusionOk="0">
                <a:moveTo>
                  <a:pt x="2372" y="1"/>
                </a:moveTo>
                <a:lnTo>
                  <a:pt x="1974" y="2125"/>
                </a:lnTo>
                <a:lnTo>
                  <a:pt x="0" y="3004"/>
                </a:lnTo>
                <a:lnTo>
                  <a:pt x="1898" y="4036"/>
                </a:lnTo>
                <a:lnTo>
                  <a:pt x="2121" y="6187"/>
                </a:lnTo>
                <a:lnTo>
                  <a:pt x="3692" y="4701"/>
                </a:lnTo>
                <a:lnTo>
                  <a:pt x="5802" y="5155"/>
                </a:lnTo>
                <a:lnTo>
                  <a:pt x="4877" y="3201"/>
                </a:lnTo>
                <a:lnTo>
                  <a:pt x="5959" y="1331"/>
                </a:lnTo>
                <a:lnTo>
                  <a:pt x="3815" y="1611"/>
                </a:lnTo>
                <a:lnTo>
                  <a:pt x="23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69"/>
          <p:cNvSpPr/>
          <p:nvPr/>
        </p:nvSpPr>
        <p:spPr>
          <a:xfrm>
            <a:off x="2863846" y="1084938"/>
            <a:ext cx="371633" cy="464700"/>
          </a:xfrm>
          <a:prstGeom prst="flowChartOffpageConnector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69"/>
          <p:cNvSpPr/>
          <p:nvPr/>
        </p:nvSpPr>
        <p:spPr>
          <a:xfrm rot="925033">
            <a:off x="7780547" y="1383271"/>
            <a:ext cx="212028" cy="220184"/>
          </a:xfrm>
          <a:custGeom>
            <a:avLst/>
            <a:gdLst/>
            <a:ahLst/>
            <a:cxnLst/>
            <a:rect l="l" t="t" r="r" b="b"/>
            <a:pathLst>
              <a:path w="5960" h="6188" extrusionOk="0">
                <a:moveTo>
                  <a:pt x="2372" y="1"/>
                </a:moveTo>
                <a:lnTo>
                  <a:pt x="1974" y="2125"/>
                </a:lnTo>
                <a:lnTo>
                  <a:pt x="0" y="3004"/>
                </a:lnTo>
                <a:lnTo>
                  <a:pt x="1898" y="4036"/>
                </a:lnTo>
                <a:lnTo>
                  <a:pt x="2121" y="6187"/>
                </a:lnTo>
                <a:lnTo>
                  <a:pt x="3692" y="4701"/>
                </a:lnTo>
                <a:lnTo>
                  <a:pt x="5802" y="5155"/>
                </a:lnTo>
                <a:lnTo>
                  <a:pt x="4877" y="3201"/>
                </a:lnTo>
                <a:lnTo>
                  <a:pt x="5959" y="1331"/>
                </a:lnTo>
                <a:lnTo>
                  <a:pt x="3815" y="1611"/>
                </a:lnTo>
                <a:lnTo>
                  <a:pt x="23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69"/>
          <p:cNvSpPr/>
          <p:nvPr/>
        </p:nvSpPr>
        <p:spPr>
          <a:xfrm rot="925033">
            <a:off x="5855956" y="3274271"/>
            <a:ext cx="212028" cy="220184"/>
          </a:xfrm>
          <a:custGeom>
            <a:avLst/>
            <a:gdLst/>
            <a:ahLst/>
            <a:cxnLst/>
            <a:rect l="l" t="t" r="r" b="b"/>
            <a:pathLst>
              <a:path w="5960" h="6188" extrusionOk="0">
                <a:moveTo>
                  <a:pt x="2372" y="1"/>
                </a:moveTo>
                <a:lnTo>
                  <a:pt x="1974" y="2125"/>
                </a:lnTo>
                <a:lnTo>
                  <a:pt x="0" y="3004"/>
                </a:lnTo>
                <a:lnTo>
                  <a:pt x="1898" y="4036"/>
                </a:lnTo>
                <a:lnTo>
                  <a:pt x="2121" y="6187"/>
                </a:lnTo>
                <a:lnTo>
                  <a:pt x="3692" y="4701"/>
                </a:lnTo>
                <a:lnTo>
                  <a:pt x="5802" y="5155"/>
                </a:lnTo>
                <a:lnTo>
                  <a:pt x="4877" y="3201"/>
                </a:lnTo>
                <a:lnTo>
                  <a:pt x="5959" y="1331"/>
                </a:lnTo>
                <a:lnTo>
                  <a:pt x="3815" y="1611"/>
                </a:lnTo>
                <a:lnTo>
                  <a:pt x="23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69"/>
          <p:cNvSpPr/>
          <p:nvPr/>
        </p:nvSpPr>
        <p:spPr>
          <a:xfrm rot="925033">
            <a:off x="2946188" y="1186472"/>
            <a:ext cx="212028" cy="220184"/>
          </a:xfrm>
          <a:custGeom>
            <a:avLst/>
            <a:gdLst/>
            <a:ahLst/>
            <a:cxnLst/>
            <a:rect l="l" t="t" r="r" b="b"/>
            <a:pathLst>
              <a:path w="5960" h="6188" extrusionOk="0">
                <a:moveTo>
                  <a:pt x="2372" y="1"/>
                </a:moveTo>
                <a:lnTo>
                  <a:pt x="1974" y="2125"/>
                </a:lnTo>
                <a:lnTo>
                  <a:pt x="0" y="3004"/>
                </a:lnTo>
                <a:lnTo>
                  <a:pt x="1898" y="4036"/>
                </a:lnTo>
                <a:lnTo>
                  <a:pt x="2121" y="6187"/>
                </a:lnTo>
                <a:lnTo>
                  <a:pt x="3692" y="4701"/>
                </a:lnTo>
                <a:lnTo>
                  <a:pt x="5802" y="5155"/>
                </a:lnTo>
                <a:lnTo>
                  <a:pt x="4877" y="3201"/>
                </a:lnTo>
                <a:lnTo>
                  <a:pt x="5959" y="1331"/>
                </a:lnTo>
                <a:lnTo>
                  <a:pt x="3815" y="1611"/>
                </a:lnTo>
                <a:lnTo>
                  <a:pt x="23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kstniOkvir 1"/>
          <p:cNvSpPr txBox="1"/>
          <p:nvPr/>
        </p:nvSpPr>
        <p:spPr>
          <a:xfrm>
            <a:off x="553540" y="1068572"/>
            <a:ext cx="2587103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MARKO BRALO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PERO SRIJEMSE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DAVOR ŽERAVICA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ANDRIJA VUKOJEVIĆ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FRANJO VRLJIĆ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MARKO MARKOTA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AMINA MEŠKIĆ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SANJA VUČUR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TANJA KOVAČ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SANDRO MAROTIĆ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IVANA MIHIĆ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AMELA MUTAPČIĆ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RUŽA ŠIMUNOVIĆ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MATEA </a:t>
            </a:r>
            <a:r>
              <a:rPr lang="hr-H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aduate" panose="020B0604020202020204" charset="0"/>
              </a:rPr>
              <a:t>Đ</a:t>
            </a:r>
            <a:r>
              <a:rPr lang="hr-HR" sz="1500" dirty="0" smtClean="0">
                <a:latin typeface="Graduate" panose="020B0604020202020204" charset="0"/>
              </a:rPr>
              <a:t>AKOVIĆ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ESADA BEGIĆ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 smtClean="0"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 smtClean="0"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1378" name="Google Shape;1378;p69"/>
          <p:cNvSpPr/>
          <p:nvPr/>
        </p:nvSpPr>
        <p:spPr>
          <a:xfrm rot="925033">
            <a:off x="245955" y="1136965"/>
            <a:ext cx="220882" cy="248096"/>
          </a:xfrm>
          <a:custGeom>
            <a:avLst/>
            <a:gdLst/>
            <a:ahLst/>
            <a:cxnLst/>
            <a:rect l="l" t="t" r="r" b="b"/>
            <a:pathLst>
              <a:path w="5960" h="6188" extrusionOk="0">
                <a:moveTo>
                  <a:pt x="2372" y="1"/>
                </a:moveTo>
                <a:lnTo>
                  <a:pt x="1974" y="2125"/>
                </a:lnTo>
                <a:lnTo>
                  <a:pt x="0" y="3004"/>
                </a:lnTo>
                <a:lnTo>
                  <a:pt x="1898" y="4036"/>
                </a:lnTo>
                <a:lnTo>
                  <a:pt x="2121" y="6187"/>
                </a:lnTo>
                <a:lnTo>
                  <a:pt x="3692" y="4701"/>
                </a:lnTo>
                <a:lnTo>
                  <a:pt x="5802" y="5155"/>
                </a:lnTo>
                <a:lnTo>
                  <a:pt x="4877" y="3201"/>
                </a:lnTo>
                <a:lnTo>
                  <a:pt x="5959" y="1331"/>
                </a:lnTo>
                <a:lnTo>
                  <a:pt x="3815" y="1611"/>
                </a:lnTo>
                <a:lnTo>
                  <a:pt x="23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kstniOkvir 48"/>
          <p:cNvSpPr txBox="1"/>
          <p:nvPr/>
        </p:nvSpPr>
        <p:spPr>
          <a:xfrm>
            <a:off x="3348245" y="1132221"/>
            <a:ext cx="26137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IVANA JAKIN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PERO BUBALO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ANTE BARIĆ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DORIS DUJMOVIĆ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Matea </a:t>
            </a:r>
            <a:r>
              <a:rPr lang="hr-HR" sz="1500" dirty="0" err="1" smtClean="0">
                <a:latin typeface="Graduate" panose="020B0604020202020204" charset="0"/>
              </a:rPr>
              <a:t>cakalin</a:t>
            </a:r>
            <a:r>
              <a:rPr lang="hr-HR" sz="1500" dirty="0" smtClean="0">
                <a:latin typeface="Graduate" panose="020B060402020202020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Ivan </a:t>
            </a:r>
            <a:r>
              <a:rPr lang="hr-HR" sz="1500" dirty="0" err="1" smtClean="0">
                <a:latin typeface="Graduate" panose="020B0604020202020204" charset="0"/>
              </a:rPr>
              <a:t>ljubić</a:t>
            </a:r>
            <a:endParaRPr lang="hr-HR" sz="1500" dirty="0" smtClean="0"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Manuela </a:t>
            </a:r>
            <a:r>
              <a:rPr lang="hr-HR" sz="1500" dirty="0" err="1" smtClean="0">
                <a:latin typeface="Graduate" panose="020B0604020202020204" charset="0"/>
              </a:rPr>
              <a:t>mandić</a:t>
            </a:r>
            <a:endParaRPr lang="hr-HR" sz="1500" dirty="0" smtClean="0"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Ivana </a:t>
            </a:r>
            <a:r>
              <a:rPr lang="hr-HR" sz="1500" dirty="0" err="1" smtClean="0">
                <a:latin typeface="Graduate" panose="020B0604020202020204" charset="0"/>
              </a:rPr>
              <a:t>jelčić</a:t>
            </a:r>
            <a:endParaRPr lang="hr-HR" sz="1500" dirty="0" smtClean="0"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Katarina </a:t>
            </a:r>
            <a:r>
              <a:rPr lang="hr-HR" sz="1500" dirty="0" err="1" smtClean="0">
                <a:latin typeface="Graduate" panose="020B0604020202020204" charset="0"/>
              </a:rPr>
              <a:t>jurić</a:t>
            </a:r>
            <a:endParaRPr lang="hr-HR" sz="1500" dirty="0" smtClean="0"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Ivo anđelić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Matea </a:t>
            </a:r>
            <a:r>
              <a:rPr lang="hr-HR" sz="1500" dirty="0" err="1" smtClean="0">
                <a:latin typeface="Graduate" panose="020B0604020202020204" charset="0"/>
              </a:rPr>
              <a:t>vasilj</a:t>
            </a:r>
            <a:r>
              <a:rPr lang="hr-HR" sz="1500" dirty="0" smtClean="0">
                <a:latin typeface="Graduate" panose="020B060402020202020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Dragana </a:t>
            </a:r>
            <a:r>
              <a:rPr lang="hr-HR" sz="1500" dirty="0" err="1" smtClean="0">
                <a:latin typeface="Graduate" panose="020B0604020202020204" charset="0"/>
              </a:rPr>
              <a:t>glišić</a:t>
            </a:r>
            <a:endParaRPr lang="hr-HR" sz="1500" dirty="0" smtClean="0"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err="1" smtClean="0">
                <a:latin typeface="Graduate" panose="020B0604020202020204" charset="0"/>
              </a:rPr>
              <a:t>Antoni</a:t>
            </a:r>
            <a:r>
              <a:rPr lang="hr-HR" sz="1500" dirty="0" smtClean="0">
                <a:latin typeface="Graduate" panose="020B0604020202020204" charset="0"/>
              </a:rPr>
              <a:t> </a:t>
            </a:r>
            <a:r>
              <a:rPr lang="hr-HR" sz="1500" dirty="0" err="1" smtClean="0">
                <a:latin typeface="Graduate" panose="020B0604020202020204" charset="0"/>
              </a:rPr>
              <a:t>magerl</a:t>
            </a:r>
            <a:r>
              <a:rPr lang="hr-HR" sz="1500" dirty="0" smtClean="0">
                <a:latin typeface="Graduate" panose="020B060402020202020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Petar </a:t>
            </a:r>
            <a:r>
              <a:rPr lang="hr-HR" sz="1500" dirty="0" err="1" smtClean="0">
                <a:latin typeface="Graduate" panose="020B0604020202020204" charset="0"/>
              </a:rPr>
              <a:t>lugonja</a:t>
            </a:r>
            <a:r>
              <a:rPr lang="hr-HR" sz="1500" dirty="0" smtClean="0">
                <a:latin typeface="Graduate" panose="020B060402020202020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err="1" smtClean="0">
                <a:latin typeface="Graduate" panose="020B0604020202020204" charset="0"/>
              </a:rPr>
              <a:t>Sarah</a:t>
            </a:r>
            <a:r>
              <a:rPr lang="hr-HR" sz="1500" dirty="0" smtClean="0">
                <a:latin typeface="Graduate" panose="020B0604020202020204" charset="0"/>
              </a:rPr>
              <a:t> </a:t>
            </a:r>
            <a:r>
              <a:rPr lang="hr-HR" sz="1500" dirty="0" err="1" smtClean="0">
                <a:latin typeface="Graduate" panose="020B0604020202020204" charset="0"/>
              </a:rPr>
              <a:t>rasnek</a:t>
            </a:r>
            <a:r>
              <a:rPr lang="hr-HR" sz="1500" dirty="0" smtClean="0">
                <a:latin typeface="Graduate" panose="020B060402020202020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sz="1500" dirty="0" smtClean="0"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sz="1500" dirty="0" smtClean="0"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500" dirty="0"/>
          </a:p>
        </p:txBody>
      </p:sp>
      <p:sp>
        <p:nvSpPr>
          <p:cNvPr id="50" name="TekstniOkvir 49"/>
          <p:cNvSpPr txBox="1"/>
          <p:nvPr/>
        </p:nvSpPr>
        <p:spPr>
          <a:xfrm>
            <a:off x="5961970" y="1132221"/>
            <a:ext cx="2613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err="1" smtClean="0">
                <a:latin typeface="Graduate" panose="020B0604020202020204" charset="0"/>
              </a:rPr>
              <a:t>Dajana</a:t>
            </a:r>
            <a:r>
              <a:rPr lang="hr-HR" sz="1500" dirty="0" smtClean="0">
                <a:latin typeface="Graduate" panose="020B0604020202020204" charset="0"/>
              </a:rPr>
              <a:t> </a:t>
            </a:r>
            <a:r>
              <a:rPr lang="hr-HR" sz="1500" dirty="0" err="1" smtClean="0">
                <a:latin typeface="Graduate" panose="020B0604020202020204" charset="0"/>
              </a:rPr>
              <a:t>martinović</a:t>
            </a:r>
            <a:endParaRPr lang="hr-HR" sz="1500" dirty="0" smtClean="0"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Nikola </a:t>
            </a:r>
            <a:r>
              <a:rPr lang="hr-HR" sz="1500" dirty="0" err="1" smtClean="0">
                <a:latin typeface="Graduate" panose="020B0604020202020204" charset="0"/>
              </a:rPr>
              <a:t>pavić</a:t>
            </a:r>
            <a:endParaRPr lang="hr-HR" sz="1500" dirty="0" smtClean="0"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Mario </a:t>
            </a:r>
            <a:r>
              <a:rPr lang="hr-HR" sz="1500" dirty="0" err="1" smtClean="0">
                <a:latin typeface="Graduate" panose="020B0604020202020204" charset="0"/>
              </a:rPr>
              <a:t>duno</a:t>
            </a:r>
            <a:r>
              <a:rPr lang="hr-HR" sz="1500" dirty="0" smtClean="0">
                <a:latin typeface="Graduate" panose="020B060402020202020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Boris </a:t>
            </a:r>
            <a:r>
              <a:rPr lang="hr-HR" sz="1500" dirty="0" err="1" smtClean="0">
                <a:latin typeface="Graduate" panose="020B0604020202020204" charset="0"/>
              </a:rPr>
              <a:t>martinović</a:t>
            </a:r>
            <a:endParaRPr lang="hr-HR" sz="1500" dirty="0" smtClean="0"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Karlo </a:t>
            </a:r>
            <a:r>
              <a:rPr lang="hr-HR" sz="1500" dirty="0" err="1" smtClean="0">
                <a:latin typeface="Graduate" panose="020B0604020202020204" charset="0"/>
              </a:rPr>
              <a:t>musa</a:t>
            </a:r>
            <a:endParaRPr lang="hr-HR" sz="1500" dirty="0" smtClean="0"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Paula </a:t>
            </a:r>
            <a:r>
              <a:rPr lang="hr-HR" sz="1500" dirty="0" err="1" smtClean="0">
                <a:latin typeface="Graduate" panose="020B0604020202020204" charset="0"/>
              </a:rPr>
              <a:t>matić</a:t>
            </a:r>
            <a:endParaRPr lang="hr-HR" sz="1500" dirty="0" smtClean="0"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Maria rosa mužić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Roland </a:t>
            </a:r>
            <a:r>
              <a:rPr lang="hr-HR" sz="1500" dirty="0" err="1" smtClean="0">
                <a:latin typeface="Graduate" panose="020B0604020202020204" charset="0"/>
              </a:rPr>
              <a:t>miličević</a:t>
            </a:r>
            <a:endParaRPr lang="hr-HR" sz="1500" dirty="0" smtClean="0"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Viktor kolobara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Mate </a:t>
            </a:r>
            <a:r>
              <a:rPr lang="hr-HR" sz="1500" dirty="0" err="1" smtClean="0">
                <a:latin typeface="Graduate" panose="020B0604020202020204" charset="0"/>
              </a:rPr>
              <a:t>pratežina</a:t>
            </a:r>
            <a:endParaRPr lang="hr-HR" sz="1500" dirty="0" smtClean="0"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Sanda pandža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Križan </a:t>
            </a:r>
            <a:r>
              <a:rPr lang="hr-HR" sz="1500" dirty="0" err="1" smtClean="0">
                <a:latin typeface="Graduate" panose="020B0604020202020204" charset="0"/>
              </a:rPr>
              <a:t>čilić</a:t>
            </a:r>
            <a:endParaRPr lang="hr-HR" sz="1500" dirty="0" smtClean="0"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Željko </a:t>
            </a:r>
            <a:r>
              <a:rPr lang="hr-HR" sz="1500" dirty="0" err="1" smtClean="0">
                <a:latin typeface="Graduate" panose="020B0604020202020204" charset="0"/>
              </a:rPr>
              <a:t>perković</a:t>
            </a:r>
            <a:endParaRPr lang="hr-HR" sz="1500" dirty="0" smtClean="0"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Ana </a:t>
            </a:r>
            <a:r>
              <a:rPr lang="hr-HR" sz="1500" dirty="0" err="1" smtClean="0">
                <a:latin typeface="Graduate" panose="020B0604020202020204" charset="0"/>
              </a:rPr>
              <a:t>vidić</a:t>
            </a:r>
            <a:endParaRPr lang="hr-HR" sz="1500" dirty="0" smtClean="0"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sz="1500" dirty="0" smtClean="0">
                <a:latin typeface="Graduate" panose="020B0604020202020204" charset="0"/>
              </a:rPr>
              <a:t>Leon </a:t>
            </a:r>
            <a:r>
              <a:rPr lang="hr-HR" sz="1500" dirty="0" err="1" smtClean="0">
                <a:latin typeface="Graduate" panose="020B0604020202020204" charset="0"/>
              </a:rPr>
              <a:t>martinović</a:t>
            </a:r>
            <a:endParaRPr lang="hr-HR" sz="1500" dirty="0" smtClean="0"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58"/>
          <p:cNvSpPr txBox="1">
            <a:spLocks noGrp="1"/>
          </p:cNvSpPr>
          <p:nvPr>
            <p:ph type="ctrTitle" idx="2"/>
          </p:nvPr>
        </p:nvSpPr>
        <p:spPr>
          <a:xfrm>
            <a:off x="668489" y="154725"/>
            <a:ext cx="3664029" cy="3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Prvostupnici prava (52)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1281796" y="526852"/>
            <a:ext cx="31895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 smtClean="0">
                <a:latin typeface="Graduate" panose="020B0604020202020204" charset="0"/>
              </a:rPr>
              <a:t>Robert </a:t>
            </a:r>
            <a:r>
              <a:rPr lang="hr-HR" dirty="0" err="1" smtClean="0">
                <a:latin typeface="Graduate" panose="020B0604020202020204" charset="0"/>
              </a:rPr>
              <a:t>Opačak</a:t>
            </a:r>
            <a:endParaRPr lang="hr-HR" dirty="0" smtClean="0">
              <a:latin typeface="Graduate" panose="020B060402020202020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 smtClean="0">
                <a:latin typeface="Graduate" panose="020B0604020202020204" charset="0"/>
              </a:rPr>
              <a:t>Domagoj </a:t>
            </a:r>
            <a:r>
              <a:rPr lang="hr-HR" dirty="0" err="1" smtClean="0">
                <a:latin typeface="Graduate" panose="020B0604020202020204" charset="0"/>
              </a:rPr>
              <a:t>Bilinovac</a:t>
            </a:r>
            <a:r>
              <a:rPr lang="hr-HR" dirty="0" smtClean="0">
                <a:latin typeface="Graduate" panose="020B0604020202020204" charset="0"/>
              </a:rPr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 smtClean="0">
                <a:latin typeface="Graduate" panose="020B0604020202020204" charset="0"/>
              </a:rPr>
              <a:t>Filip </a:t>
            </a:r>
            <a:r>
              <a:rPr lang="hr-HR" dirty="0" err="1" smtClean="0">
                <a:latin typeface="Graduate" panose="020B0604020202020204" charset="0"/>
              </a:rPr>
              <a:t>Zeljko</a:t>
            </a:r>
            <a:endParaRPr lang="hr-HR" dirty="0" smtClean="0">
              <a:latin typeface="Graduate" panose="020B060402020202020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 smtClean="0">
                <a:latin typeface="Graduate" panose="020B0604020202020204" charset="0"/>
              </a:rPr>
              <a:t>Zrinka </a:t>
            </a:r>
            <a:r>
              <a:rPr lang="hr-HR" dirty="0" err="1" smtClean="0">
                <a:latin typeface="Graduate" panose="020B0604020202020204" charset="0"/>
              </a:rPr>
              <a:t>Dedo-Dusa</a:t>
            </a:r>
            <a:endParaRPr lang="hr-HR" dirty="0" smtClean="0">
              <a:latin typeface="Graduate" panose="020B060402020202020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 smtClean="0">
                <a:latin typeface="Graduate" panose="020B0604020202020204" charset="0"/>
              </a:rPr>
              <a:t>Andrea Rajić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 smtClean="0">
                <a:latin typeface="Graduate" panose="020B0604020202020204" charset="0"/>
              </a:rPr>
              <a:t>Ante Lasić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 smtClean="0">
                <a:latin typeface="Graduate" panose="020B0604020202020204" charset="0"/>
              </a:rPr>
              <a:t>Pavo Spajić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 smtClean="0">
                <a:latin typeface="Graduate" panose="020B0604020202020204" charset="0"/>
              </a:rPr>
              <a:t>Josip </a:t>
            </a:r>
            <a:r>
              <a:rPr lang="hr-HR" dirty="0" err="1" smtClean="0">
                <a:latin typeface="Graduate" panose="020B0604020202020204" charset="0"/>
              </a:rPr>
              <a:t>Dodig</a:t>
            </a:r>
            <a:endParaRPr lang="hr-HR" dirty="0" smtClean="0">
              <a:latin typeface="Graduate" panose="020B060402020202020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 smtClean="0">
                <a:latin typeface="Graduate" panose="020B0604020202020204" charset="0"/>
              </a:rPr>
              <a:t>Kornelija Kuliš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 smtClean="0">
                <a:latin typeface="Graduate" panose="020B0604020202020204" charset="0"/>
              </a:rPr>
              <a:t>Ljubica </a:t>
            </a:r>
            <a:r>
              <a:rPr lang="hr-HR" dirty="0" err="1" smtClean="0">
                <a:latin typeface="Graduate" panose="020B0604020202020204" charset="0"/>
              </a:rPr>
              <a:t>Prižmić</a:t>
            </a:r>
            <a:endParaRPr lang="hr-HR" dirty="0" smtClean="0">
              <a:latin typeface="Graduate" panose="020B060402020202020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 smtClean="0">
                <a:latin typeface="Graduate" panose="020B0604020202020204" charset="0"/>
              </a:rPr>
              <a:t>Marina </a:t>
            </a:r>
            <a:r>
              <a:rPr lang="hr-HR" dirty="0" err="1" smtClean="0">
                <a:latin typeface="Graduate" panose="020B0604020202020204" charset="0"/>
              </a:rPr>
              <a:t>Rebac</a:t>
            </a:r>
            <a:endParaRPr lang="hr-HR" dirty="0" smtClean="0">
              <a:latin typeface="Graduate" panose="020B060402020202020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 smtClean="0">
                <a:latin typeface="Graduate" panose="020B0604020202020204" charset="0"/>
              </a:rPr>
              <a:t>Josip </a:t>
            </a:r>
            <a:r>
              <a:rPr lang="hr-HR" dirty="0" err="1" smtClean="0">
                <a:latin typeface="Graduate" panose="020B0604020202020204" charset="0"/>
              </a:rPr>
              <a:t>Kust</a:t>
            </a:r>
            <a:endParaRPr lang="hr-HR" dirty="0" smtClean="0">
              <a:latin typeface="Graduate" panose="020B060402020202020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 err="1" smtClean="0">
                <a:latin typeface="Graduate" panose="020B0604020202020204" charset="0"/>
              </a:rPr>
              <a:t>Mia</a:t>
            </a:r>
            <a:r>
              <a:rPr lang="hr-HR" dirty="0" smtClean="0">
                <a:latin typeface="Graduate" panose="020B0604020202020204" charset="0"/>
              </a:rPr>
              <a:t> </a:t>
            </a:r>
            <a:r>
              <a:rPr lang="hr-HR" dirty="0" err="1" smtClean="0">
                <a:latin typeface="Graduate" panose="020B0604020202020204" charset="0"/>
              </a:rPr>
              <a:t>Glibo</a:t>
            </a:r>
            <a:endParaRPr lang="hr-HR" dirty="0" smtClean="0">
              <a:latin typeface="Graduate" panose="020B060402020202020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 smtClean="0">
                <a:latin typeface="Graduate" panose="020B0604020202020204" charset="0"/>
              </a:rPr>
              <a:t>Ivana </a:t>
            </a:r>
            <a:r>
              <a:rPr lang="hr-HR" dirty="0" err="1" smtClean="0">
                <a:latin typeface="Graduate" panose="020B0604020202020204" charset="0"/>
              </a:rPr>
              <a:t>Merdžan</a:t>
            </a:r>
            <a:endParaRPr lang="hr-HR" dirty="0" smtClean="0">
              <a:latin typeface="Graduate" panose="020B060402020202020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 smtClean="0">
                <a:latin typeface="Graduate" panose="020B0604020202020204" charset="0"/>
              </a:rPr>
              <a:t>Sara Petrović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 smtClean="0">
                <a:latin typeface="Graduate" panose="020B0604020202020204" charset="0"/>
              </a:rPr>
              <a:t>Svjetlana </a:t>
            </a:r>
            <a:r>
              <a:rPr lang="hr-HR" dirty="0" err="1" smtClean="0">
                <a:latin typeface="Graduate" panose="020B0604020202020204" charset="0"/>
              </a:rPr>
              <a:t>Kovanović</a:t>
            </a:r>
            <a:endParaRPr lang="hr-HR" dirty="0" smtClean="0">
              <a:latin typeface="Graduate" panose="020B060402020202020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 smtClean="0">
                <a:latin typeface="Graduate" panose="020B0604020202020204" charset="0"/>
              </a:rPr>
              <a:t>Iva Primorac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 smtClean="0">
                <a:latin typeface="Graduate" panose="020B0604020202020204" charset="0"/>
              </a:rPr>
              <a:t>Petra Bušić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 smtClean="0">
                <a:latin typeface="Graduate" panose="020B0604020202020204" charset="0"/>
              </a:rPr>
              <a:t>Anja Galović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dirty="0" err="1" smtClean="0">
                <a:latin typeface="Graduate" panose="020B0604020202020204" charset="0"/>
              </a:rPr>
              <a:t>Sarah</a:t>
            </a:r>
            <a:r>
              <a:rPr lang="hr-HR" dirty="0" smtClean="0">
                <a:latin typeface="Graduate" panose="020B0604020202020204" charset="0"/>
              </a:rPr>
              <a:t> Iva </a:t>
            </a:r>
            <a:r>
              <a:rPr lang="hr-HR" dirty="0" err="1" smtClean="0">
                <a:latin typeface="Graduate" panose="020B0604020202020204" charset="0"/>
              </a:rPr>
              <a:t>Hefti</a:t>
            </a:r>
            <a:endParaRPr lang="hr-HR" dirty="0" smtClean="0">
              <a:latin typeface="Graduate" panose="020B060402020202020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dirty="0" smtClean="0"/>
          </a:p>
        </p:txBody>
      </p:sp>
      <p:sp>
        <p:nvSpPr>
          <p:cNvPr id="17" name="TekstniOkvir 16"/>
          <p:cNvSpPr txBox="1"/>
          <p:nvPr/>
        </p:nvSpPr>
        <p:spPr>
          <a:xfrm>
            <a:off x="4610102" y="154725"/>
            <a:ext cx="264522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Lucija </a:t>
            </a:r>
            <a:r>
              <a:rPr lang="hr-HR" dirty="0" err="1" smtClean="0">
                <a:solidFill>
                  <a:schemeClr val="bg1"/>
                </a:solidFill>
                <a:latin typeface="Graduate" panose="020B0604020202020204" charset="0"/>
              </a:rPr>
              <a:t>Marijanović</a:t>
            </a:r>
            <a:endParaRPr lang="hr-HR" dirty="0" smtClean="0">
              <a:solidFill>
                <a:schemeClr val="bg1"/>
              </a:solidFill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Luka </a:t>
            </a:r>
            <a:r>
              <a:rPr lang="hr-HR" dirty="0" err="1" smtClean="0">
                <a:solidFill>
                  <a:schemeClr val="bg1"/>
                </a:solidFill>
                <a:latin typeface="Graduate" panose="020B0604020202020204" charset="0"/>
              </a:rPr>
              <a:t>Muselimović</a:t>
            </a:r>
            <a:endParaRPr lang="hr-HR" dirty="0" smtClean="0">
              <a:solidFill>
                <a:schemeClr val="bg1"/>
              </a:solidFill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Nela Pehar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Štefica Šutalo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Leo Terzić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Ena </a:t>
            </a:r>
            <a:r>
              <a:rPr lang="hr-HR" dirty="0" err="1" smtClean="0">
                <a:solidFill>
                  <a:schemeClr val="bg1"/>
                </a:solidFill>
                <a:latin typeface="Graduate" panose="020B0604020202020204" charset="0"/>
              </a:rPr>
              <a:t>Varešković</a:t>
            </a:r>
            <a:endParaRPr lang="hr-HR" dirty="0" smtClean="0">
              <a:solidFill>
                <a:schemeClr val="bg1"/>
              </a:solidFill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Ivan Jukić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Milana </a:t>
            </a:r>
            <a:r>
              <a:rPr lang="hr-HR" dirty="0" err="1" smtClean="0">
                <a:solidFill>
                  <a:schemeClr val="bg1"/>
                </a:solidFill>
                <a:latin typeface="Graduate" panose="020B0604020202020204" charset="0"/>
              </a:rPr>
              <a:t>Mišetić</a:t>
            </a:r>
            <a:endParaRPr lang="hr-HR" dirty="0" smtClean="0">
              <a:solidFill>
                <a:schemeClr val="bg1"/>
              </a:solidFill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Sanja Dekanović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Duje Perić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err="1" smtClean="0">
                <a:solidFill>
                  <a:schemeClr val="bg1"/>
                </a:solidFill>
                <a:latin typeface="Graduate" panose="020B0604020202020204" charset="0"/>
              </a:rPr>
              <a:t>Rahaela</a:t>
            </a: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 Puljić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Matej Vuković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Vlado </a:t>
            </a:r>
            <a:r>
              <a:rPr lang="hr-HR" dirty="0" err="1" smtClean="0">
                <a:solidFill>
                  <a:schemeClr val="bg1"/>
                </a:solidFill>
                <a:latin typeface="Graduate" panose="020B0604020202020204" charset="0"/>
              </a:rPr>
              <a:t>Sedlarik</a:t>
            </a:r>
            <a:endParaRPr lang="hr-HR" dirty="0" smtClean="0">
              <a:solidFill>
                <a:schemeClr val="bg1"/>
              </a:solidFill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err="1" smtClean="0">
                <a:solidFill>
                  <a:schemeClr val="bg1"/>
                </a:solidFill>
                <a:latin typeface="Graduate" panose="020B0604020202020204" charset="0"/>
              </a:rPr>
              <a:t>Melani</a:t>
            </a: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 Šarić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Dora Kovačević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Sanja </a:t>
            </a:r>
            <a:r>
              <a:rPr lang="hr-HR" dirty="0" err="1" smtClean="0">
                <a:solidFill>
                  <a:schemeClr val="bg1"/>
                </a:solidFill>
                <a:latin typeface="Graduate" panose="020B0604020202020204" charset="0"/>
              </a:rPr>
              <a:t>Dervišević</a:t>
            </a:r>
            <a:endParaRPr lang="hr-HR" dirty="0" smtClean="0">
              <a:solidFill>
                <a:schemeClr val="bg1"/>
              </a:solidFill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Danijela </a:t>
            </a:r>
            <a:r>
              <a:rPr lang="hr-HR" dirty="0" err="1" smtClean="0">
                <a:solidFill>
                  <a:schemeClr val="bg1"/>
                </a:solidFill>
                <a:latin typeface="Graduate" panose="020B0604020202020204" charset="0"/>
              </a:rPr>
              <a:t>Grubeša</a:t>
            </a:r>
            <a:endParaRPr lang="hr-HR" dirty="0" smtClean="0">
              <a:solidFill>
                <a:schemeClr val="bg1"/>
              </a:solidFill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Nikolina Šunjić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Petra Cvitković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Vlado Kvesić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Marija </a:t>
            </a:r>
            <a:r>
              <a:rPr lang="hr-HR" dirty="0" err="1" smtClean="0">
                <a:solidFill>
                  <a:schemeClr val="bg1"/>
                </a:solidFill>
                <a:latin typeface="Graduate" panose="020B0604020202020204" charset="0"/>
              </a:rPr>
              <a:t>Miljko</a:t>
            </a:r>
            <a:endParaRPr lang="hr-HR" dirty="0" smtClean="0">
              <a:solidFill>
                <a:schemeClr val="bg1"/>
              </a:solidFill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 smtClean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dirty="0" smtClean="0">
              <a:solidFill>
                <a:schemeClr val="bg1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6896101" y="1110343"/>
            <a:ext cx="20356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MARIJA OSTOJIĆ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Sara Zovko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Davor </a:t>
            </a:r>
            <a:r>
              <a:rPr lang="hr-HR" dirty="0" err="1" smtClean="0">
                <a:solidFill>
                  <a:schemeClr val="bg1"/>
                </a:solidFill>
                <a:latin typeface="Graduate" panose="020B0604020202020204" charset="0"/>
              </a:rPr>
              <a:t>Ankon</a:t>
            </a: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Marijana Baković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err="1" smtClean="0">
                <a:solidFill>
                  <a:schemeClr val="bg1"/>
                </a:solidFill>
                <a:latin typeface="Graduate" panose="020B0604020202020204" charset="0"/>
              </a:rPr>
              <a:t>Joco</a:t>
            </a: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 Glavaš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Ivan Herceg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Mihaela Martinac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err="1" smtClean="0">
                <a:solidFill>
                  <a:schemeClr val="bg1"/>
                </a:solidFill>
                <a:latin typeface="Graduate" panose="020B0604020202020204" charset="0"/>
              </a:rPr>
              <a:t>Sarah</a:t>
            </a: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 Pehar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Biljana Aleksić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Alisa </a:t>
            </a:r>
            <a:r>
              <a:rPr lang="hr-HR" dirty="0" err="1" smtClean="0">
                <a:solidFill>
                  <a:schemeClr val="bg1"/>
                </a:solidFill>
                <a:latin typeface="Graduate" panose="020B0604020202020204" charset="0"/>
              </a:rPr>
              <a:t>Salihović</a:t>
            </a: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 – </a:t>
            </a:r>
            <a:r>
              <a:rPr lang="hr-HR" dirty="0" err="1" smtClean="0">
                <a:solidFill>
                  <a:schemeClr val="bg1"/>
                </a:solidFill>
                <a:latin typeface="Graduate" panose="020B0604020202020204" charset="0"/>
              </a:rPr>
              <a:t>Bakalović</a:t>
            </a:r>
            <a:endParaRPr lang="hr-HR" dirty="0" smtClean="0">
              <a:solidFill>
                <a:schemeClr val="bg1"/>
              </a:solidFill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Dragan </a:t>
            </a:r>
            <a:r>
              <a:rPr lang="hr-HR" dirty="0" err="1" smtClean="0">
                <a:solidFill>
                  <a:schemeClr val="bg1"/>
                </a:solidFill>
                <a:latin typeface="Graduate" panose="020B0604020202020204" charset="0"/>
              </a:rPr>
              <a:t>Karlovič</a:t>
            </a:r>
            <a:endParaRPr lang="hr-HR" dirty="0" smtClean="0">
              <a:solidFill>
                <a:schemeClr val="bg1"/>
              </a:solidFill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 smtClean="0">
                <a:solidFill>
                  <a:schemeClr val="bg1"/>
                </a:solidFill>
                <a:latin typeface="Graduate" panose="020B0604020202020204" charset="0"/>
              </a:rPr>
              <a:t>Ivana </a:t>
            </a:r>
            <a:r>
              <a:rPr lang="hr-HR" dirty="0" err="1" smtClean="0">
                <a:solidFill>
                  <a:schemeClr val="bg1"/>
                </a:solidFill>
                <a:latin typeface="Graduate" panose="020B0604020202020204" charset="0"/>
              </a:rPr>
              <a:t>Šimunac</a:t>
            </a:r>
            <a:endParaRPr lang="hr-HR" dirty="0" smtClean="0">
              <a:solidFill>
                <a:schemeClr val="bg1"/>
              </a:solidFill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 smtClean="0">
              <a:solidFill>
                <a:schemeClr val="bg1"/>
              </a:solidFill>
              <a:latin typeface="Graduate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4" y="201136"/>
            <a:ext cx="1250308" cy="787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y Virtual Graduation  by Slidesgo">
  <a:themeElements>
    <a:clrScheme name="Prilagođeno 1">
      <a:dk1>
        <a:srgbClr val="FFFFFF"/>
      </a:dk1>
      <a:lt1>
        <a:srgbClr val="6C75B8"/>
      </a:lt1>
      <a:dk2>
        <a:srgbClr val="1E2453"/>
      </a:dk2>
      <a:lt2>
        <a:srgbClr val="FFF5D6"/>
      </a:lt2>
      <a:accent1>
        <a:srgbClr val="FFDB70"/>
      </a:accent1>
      <a:accent2>
        <a:srgbClr val="FFFFFF"/>
      </a:accent2>
      <a:accent3>
        <a:srgbClr val="6C75B8"/>
      </a:accent3>
      <a:accent4>
        <a:srgbClr val="1E2453"/>
      </a:accent4>
      <a:accent5>
        <a:srgbClr val="FFF5D6"/>
      </a:accent5>
      <a:accent6>
        <a:srgbClr val="FFDB70"/>
      </a:accent6>
      <a:hlink>
        <a:srgbClr val="1E24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560</Words>
  <Application>Microsoft Office PowerPoint</Application>
  <PresentationFormat>Prikaz na zaslonu (16:9)</PresentationFormat>
  <Paragraphs>240</Paragraphs>
  <Slides>14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3" baseType="lpstr">
      <vt:lpstr>Antic Slab</vt:lpstr>
      <vt:lpstr>Franklin Gothic Demi</vt:lpstr>
      <vt:lpstr>Didact Gothic</vt:lpstr>
      <vt:lpstr>Wingdings</vt:lpstr>
      <vt:lpstr>Graduate</vt:lpstr>
      <vt:lpstr>Arial</vt:lpstr>
      <vt:lpstr>Abel</vt:lpstr>
      <vt:lpstr>Courier New</vt:lpstr>
      <vt:lpstr>University Virtual Graduation  by Slidesgo</vt:lpstr>
      <vt:lpstr>Promocija </vt:lpstr>
      <vt:lpstr>2019/2020</vt:lpstr>
      <vt:lpstr>Pismeno obraćanje dekanice pravnog fakulteta </vt:lpstr>
      <vt:lpstr>PowerPoint prezentacija</vt:lpstr>
      <vt:lpstr>PowerPoint prezentacija</vt:lpstr>
      <vt:lpstr>PowerPoint prezentacija</vt:lpstr>
      <vt:lpstr>Popis diplomanada</vt:lpstr>
      <vt:lpstr>Magistri prava (45)  </vt:lpstr>
      <vt:lpstr>Prvostupnici prava (52) </vt:lpstr>
      <vt:lpstr>PowerPoint prezentacija</vt:lpstr>
      <vt:lpstr>PowerPoint prezentacija</vt:lpstr>
      <vt:lpstr>PowerPoint prezentacija</vt:lpstr>
      <vt:lpstr>RASPORED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Promocija</dc:title>
  <dc:creator>Ana Dujmović</dc:creator>
  <cp:lastModifiedBy>Ana Dujmović</cp:lastModifiedBy>
  <cp:revision>31</cp:revision>
  <dcterms:modified xsi:type="dcterms:W3CDTF">2020-10-20T19:51:48Z</dcterms:modified>
</cp:coreProperties>
</file>